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2" r:id="rId2"/>
    <p:sldId id="487" r:id="rId3"/>
    <p:sldId id="460" r:id="rId4"/>
    <p:sldId id="480" r:id="rId5"/>
    <p:sldId id="493" r:id="rId6"/>
    <p:sldId id="481" r:id="rId7"/>
    <p:sldId id="494" r:id="rId8"/>
    <p:sldId id="488" r:id="rId9"/>
    <p:sldId id="482" r:id="rId10"/>
    <p:sldId id="483" r:id="rId11"/>
    <p:sldId id="491" r:id="rId12"/>
    <p:sldId id="492" r:id="rId13"/>
    <p:sldId id="489" r:id="rId14"/>
    <p:sldId id="484" r:id="rId15"/>
    <p:sldId id="485" r:id="rId16"/>
    <p:sldId id="486" r:id="rId17"/>
    <p:sldId id="4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E25C1-78DB-4F42-B166-AC8751F106C6}" v="255" dt="2022-01-27T10:36:14.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Hall (staff)" userId="3c56f0f3-a806-483a-a661-47e506d7a747" providerId="ADAL" clId="{680E25C1-78DB-4F42-B166-AC8751F106C6}"/>
    <pc:docChg chg="undo custSel addSld delSld modSld sldOrd">
      <pc:chgData name="Sophie Hall (staff)" userId="3c56f0f3-a806-483a-a661-47e506d7a747" providerId="ADAL" clId="{680E25C1-78DB-4F42-B166-AC8751F106C6}" dt="2022-01-27T10:37:01.710" v="5551" actId="26606"/>
      <pc:docMkLst>
        <pc:docMk/>
      </pc:docMkLst>
      <pc:sldChg chg="addSp delSp modSp add del mod">
        <pc:chgData name="Sophie Hall (staff)" userId="3c56f0f3-a806-483a-a661-47e506d7a747" providerId="ADAL" clId="{680E25C1-78DB-4F42-B166-AC8751F106C6}" dt="2022-01-20T18:31:19.487" v="1536" actId="47"/>
        <pc:sldMkLst>
          <pc:docMk/>
          <pc:sldMk cId="3776752426" sldId="394"/>
        </pc:sldMkLst>
        <pc:spChg chg="del">
          <ac:chgData name="Sophie Hall (staff)" userId="3c56f0f3-a806-483a-a661-47e506d7a747" providerId="ADAL" clId="{680E25C1-78DB-4F42-B166-AC8751F106C6}" dt="2022-01-20T18:16:32.218" v="945" actId="21"/>
          <ac:spMkLst>
            <pc:docMk/>
            <pc:sldMk cId="3776752426" sldId="394"/>
            <ac:spMk id="5" creationId="{0465A375-9181-42AC-BB79-075328AA80EA}"/>
          </ac:spMkLst>
        </pc:spChg>
        <pc:spChg chg="add mod">
          <ac:chgData name="Sophie Hall (staff)" userId="3c56f0f3-a806-483a-a661-47e506d7a747" providerId="ADAL" clId="{680E25C1-78DB-4F42-B166-AC8751F106C6}" dt="2022-01-20T18:16:32.218" v="945" actId="21"/>
          <ac:spMkLst>
            <pc:docMk/>
            <pc:sldMk cId="3776752426" sldId="394"/>
            <ac:spMk id="7" creationId="{3CCE1F20-A0A8-4CED-80A4-3ED859AFB7C2}"/>
          </ac:spMkLst>
        </pc:spChg>
      </pc:sldChg>
      <pc:sldChg chg="addSp delSp modSp add del mod">
        <pc:chgData name="Sophie Hall (staff)" userId="3c56f0f3-a806-483a-a661-47e506d7a747" providerId="ADAL" clId="{680E25C1-78DB-4F42-B166-AC8751F106C6}" dt="2022-01-20T18:34:04.050" v="1588" actId="47"/>
        <pc:sldMkLst>
          <pc:docMk/>
          <pc:sldMk cId="90755660" sldId="454"/>
        </pc:sldMkLst>
        <pc:spChg chg="del">
          <ac:chgData name="Sophie Hall (staff)" userId="3c56f0f3-a806-483a-a661-47e506d7a747" providerId="ADAL" clId="{680E25C1-78DB-4F42-B166-AC8751F106C6}" dt="2022-01-20T18:33:38.283" v="1583" actId="478"/>
          <ac:spMkLst>
            <pc:docMk/>
            <pc:sldMk cId="90755660" sldId="454"/>
            <ac:spMk id="2" creationId="{F3385B3B-A849-408F-9256-B7EA291459B5}"/>
          </ac:spMkLst>
        </pc:spChg>
        <pc:spChg chg="del">
          <ac:chgData name="Sophie Hall (staff)" userId="3c56f0f3-a806-483a-a661-47e506d7a747" providerId="ADAL" clId="{680E25C1-78DB-4F42-B166-AC8751F106C6}" dt="2022-01-20T18:33:25.138" v="1579" actId="478"/>
          <ac:spMkLst>
            <pc:docMk/>
            <pc:sldMk cId="90755660" sldId="454"/>
            <ac:spMk id="3" creationId="{2D1A7311-0B2B-40D7-8CBB-E1E9F7E1AC46}"/>
          </ac:spMkLst>
        </pc:spChg>
        <pc:spChg chg="del">
          <ac:chgData name="Sophie Hall (staff)" userId="3c56f0f3-a806-483a-a661-47e506d7a747" providerId="ADAL" clId="{680E25C1-78DB-4F42-B166-AC8751F106C6}" dt="2022-01-20T18:33:28.400" v="1580" actId="478"/>
          <ac:spMkLst>
            <pc:docMk/>
            <pc:sldMk cId="90755660" sldId="454"/>
            <ac:spMk id="7" creationId="{D6D4BF28-0EBA-4D11-A0E6-DE852B90529A}"/>
          </ac:spMkLst>
        </pc:spChg>
        <pc:spChg chg="del">
          <ac:chgData name="Sophie Hall (staff)" userId="3c56f0f3-a806-483a-a661-47e506d7a747" providerId="ADAL" clId="{680E25C1-78DB-4F42-B166-AC8751F106C6}" dt="2022-01-20T18:33:30.875" v="1581" actId="478"/>
          <ac:spMkLst>
            <pc:docMk/>
            <pc:sldMk cId="90755660" sldId="454"/>
            <ac:spMk id="8" creationId="{EF764CEE-AFA0-4C07-A60B-1CF820C214A6}"/>
          </ac:spMkLst>
        </pc:spChg>
        <pc:spChg chg="add del mod">
          <ac:chgData name="Sophie Hall (staff)" userId="3c56f0f3-a806-483a-a661-47e506d7a747" providerId="ADAL" clId="{680E25C1-78DB-4F42-B166-AC8751F106C6}" dt="2022-01-20T18:33:35.715" v="1582" actId="478"/>
          <ac:spMkLst>
            <pc:docMk/>
            <pc:sldMk cId="90755660" sldId="454"/>
            <ac:spMk id="9" creationId="{FF547F68-9A6B-4C4E-A192-8F363D37A39A}"/>
          </ac:spMkLst>
        </pc:spChg>
        <pc:spChg chg="del">
          <ac:chgData name="Sophie Hall (staff)" userId="3c56f0f3-a806-483a-a661-47e506d7a747" providerId="ADAL" clId="{680E25C1-78DB-4F42-B166-AC8751F106C6}" dt="2022-01-20T18:33:59.963" v="1586" actId="21"/>
          <ac:spMkLst>
            <pc:docMk/>
            <pc:sldMk cId="90755660" sldId="454"/>
            <ac:spMk id="10" creationId="{0EEB41F6-1063-4C63-9ECE-DBC66FF5AAFD}"/>
          </ac:spMkLst>
        </pc:spChg>
        <pc:spChg chg="add del mod">
          <ac:chgData name="Sophie Hall (staff)" userId="3c56f0f3-a806-483a-a661-47e506d7a747" providerId="ADAL" clId="{680E25C1-78DB-4F42-B166-AC8751F106C6}" dt="2022-01-20T18:33:40.694" v="1584" actId="478"/>
          <ac:spMkLst>
            <pc:docMk/>
            <pc:sldMk cId="90755660" sldId="454"/>
            <ac:spMk id="14" creationId="{E52EC862-EA7A-423E-9E32-FCA38D516A7D}"/>
          </ac:spMkLst>
        </pc:spChg>
      </pc:sldChg>
      <pc:sldChg chg="addSp modSp add mod ord">
        <pc:chgData name="Sophie Hall (staff)" userId="3c56f0f3-a806-483a-a661-47e506d7a747" providerId="ADAL" clId="{680E25C1-78DB-4F42-B166-AC8751F106C6}" dt="2022-01-21T11:00:36.587" v="3062" actId="1076"/>
        <pc:sldMkLst>
          <pc:docMk/>
          <pc:sldMk cId="2147355770" sldId="460"/>
        </pc:sldMkLst>
        <pc:spChg chg="mod">
          <ac:chgData name="Sophie Hall (staff)" userId="3c56f0f3-a806-483a-a661-47e506d7a747" providerId="ADAL" clId="{680E25C1-78DB-4F42-B166-AC8751F106C6}" dt="2022-01-21T10:59:48.398" v="3051" actId="14100"/>
          <ac:spMkLst>
            <pc:docMk/>
            <pc:sldMk cId="2147355770" sldId="460"/>
            <ac:spMk id="2" creationId="{21F34926-85A3-4E9C-A2D2-CB5834A65CDD}"/>
          </ac:spMkLst>
        </pc:spChg>
        <pc:spChg chg="mod">
          <ac:chgData name="Sophie Hall (staff)" userId="3c56f0f3-a806-483a-a661-47e506d7a747" providerId="ADAL" clId="{680E25C1-78DB-4F42-B166-AC8751F106C6}" dt="2022-01-21T11:00:29.266" v="3059" actId="1076"/>
          <ac:spMkLst>
            <pc:docMk/>
            <pc:sldMk cId="2147355770" sldId="460"/>
            <ac:spMk id="5" creationId="{EB042A60-FD48-4874-8F25-95EF160A7064}"/>
          </ac:spMkLst>
        </pc:spChg>
        <pc:spChg chg="mod">
          <ac:chgData name="Sophie Hall (staff)" userId="3c56f0f3-a806-483a-a661-47e506d7a747" providerId="ADAL" clId="{680E25C1-78DB-4F42-B166-AC8751F106C6}" dt="2022-01-21T10:59:58.093" v="3054" actId="1076"/>
          <ac:spMkLst>
            <pc:docMk/>
            <pc:sldMk cId="2147355770" sldId="460"/>
            <ac:spMk id="6" creationId="{467CB9D5-2DC9-4D27-966E-B01527285ACD}"/>
          </ac:spMkLst>
        </pc:spChg>
        <pc:spChg chg="add mod">
          <ac:chgData name="Sophie Hall (staff)" userId="3c56f0f3-a806-483a-a661-47e506d7a747" providerId="ADAL" clId="{680E25C1-78DB-4F42-B166-AC8751F106C6}" dt="2022-01-21T11:00:36.587" v="3062" actId="1076"/>
          <ac:spMkLst>
            <pc:docMk/>
            <pc:sldMk cId="2147355770" sldId="460"/>
            <ac:spMk id="8" creationId="{868C9D24-C8A1-4524-906C-18159537DE1C}"/>
          </ac:spMkLst>
        </pc:spChg>
      </pc:sldChg>
      <pc:sldChg chg="addSp delSp modSp del mod">
        <pc:chgData name="Sophie Hall (staff)" userId="3c56f0f3-a806-483a-a661-47e506d7a747" providerId="ADAL" clId="{680E25C1-78DB-4F42-B166-AC8751F106C6}" dt="2022-01-21T12:02:10.225" v="4931" actId="2696"/>
        <pc:sldMkLst>
          <pc:docMk/>
          <pc:sldMk cId="213118615" sldId="480"/>
        </pc:sldMkLst>
        <pc:spChg chg="mod">
          <ac:chgData name="Sophie Hall (staff)" userId="3c56f0f3-a806-483a-a661-47e506d7a747" providerId="ADAL" clId="{680E25C1-78DB-4F42-B166-AC8751F106C6}" dt="2022-01-20T18:31:54.845" v="1546" actId="20577"/>
          <ac:spMkLst>
            <pc:docMk/>
            <pc:sldMk cId="213118615" sldId="480"/>
            <ac:spMk id="2" creationId="{E393D1CD-8B9A-4465-9613-2E9DD7E85916}"/>
          </ac:spMkLst>
        </pc:spChg>
        <pc:spChg chg="add mod">
          <ac:chgData name="Sophie Hall (staff)" userId="3c56f0f3-a806-483a-a661-47e506d7a747" providerId="ADAL" clId="{680E25C1-78DB-4F42-B166-AC8751F106C6}" dt="2022-01-20T18:35:44.698" v="1627" actId="255"/>
          <ac:spMkLst>
            <pc:docMk/>
            <pc:sldMk cId="213118615" sldId="480"/>
            <ac:spMk id="5" creationId="{11E32DD8-55C2-429D-A76C-33D1257007B7}"/>
          </ac:spMkLst>
        </pc:spChg>
        <pc:spChg chg="del">
          <ac:chgData name="Sophie Hall (staff)" userId="3c56f0f3-a806-483a-a661-47e506d7a747" providerId="ADAL" clId="{680E25C1-78DB-4F42-B166-AC8751F106C6}" dt="2022-01-12T09:21:35.329" v="584" actId="478"/>
          <ac:spMkLst>
            <pc:docMk/>
            <pc:sldMk cId="213118615" sldId="480"/>
            <ac:spMk id="6" creationId="{E7828E1A-BA4F-4043-BF44-8D1C9A59012A}"/>
          </ac:spMkLst>
        </pc:spChg>
        <pc:picChg chg="add mod">
          <ac:chgData name="Sophie Hall (staff)" userId="3c56f0f3-a806-483a-a661-47e506d7a747" providerId="ADAL" clId="{680E25C1-78DB-4F42-B166-AC8751F106C6}" dt="2022-01-12T09:21:44.125" v="587" actId="1076"/>
          <ac:picMkLst>
            <pc:docMk/>
            <pc:sldMk cId="213118615" sldId="480"/>
            <ac:picMk id="4" creationId="{A2B298BA-4848-41D4-A7A1-4CE3619C8848}"/>
          </ac:picMkLst>
        </pc:picChg>
      </pc:sldChg>
      <pc:sldChg chg="addSp delSp modSp add mod">
        <pc:chgData name="Sophie Hall (staff)" userId="3c56f0f3-a806-483a-a661-47e506d7a747" providerId="ADAL" clId="{680E25C1-78DB-4F42-B166-AC8751F106C6}" dt="2022-01-21T12:29:32.823" v="5540" actId="1076"/>
        <pc:sldMkLst>
          <pc:docMk/>
          <pc:sldMk cId="1625666593" sldId="480"/>
        </pc:sldMkLst>
        <pc:spChg chg="mod">
          <ac:chgData name="Sophie Hall (staff)" userId="3c56f0f3-a806-483a-a661-47e506d7a747" providerId="ADAL" clId="{680E25C1-78DB-4F42-B166-AC8751F106C6}" dt="2022-01-21T12:13:59.456" v="4957" actId="20577"/>
          <ac:spMkLst>
            <pc:docMk/>
            <pc:sldMk cId="1625666593" sldId="480"/>
            <ac:spMk id="2" creationId="{E393D1CD-8B9A-4465-9613-2E9DD7E85916}"/>
          </ac:spMkLst>
        </pc:spChg>
        <pc:spChg chg="del mod">
          <ac:chgData name="Sophie Hall (staff)" userId="3c56f0f3-a806-483a-a661-47e506d7a747" providerId="ADAL" clId="{680E25C1-78DB-4F42-B166-AC8751F106C6}" dt="2022-01-21T12:15:38.075" v="4962" actId="478"/>
          <ac:spMkLst>
            <pc:docMk/>
            <pc:sldMk cId="1625666593" sldId="480"/>
            <ac:spMk id="5" creationId="{11E32DD8-55C2-429D-A76C-33D1257007B7}"/>
          </ac:spMkLst>
        </pc:spChg>
        <pc:spChg chg="add mod">
          <ac:chgData name="Sophie Hall (staff)" userId="3c56f0f3-a806-483a-a661-47e506d7a747" providerId="ADAL" clId="{680E25C1-78DB-4F42-B166-AC8751F106C6}" dt="2022-01-21T12:21:00.196" v="5013" actId="1076"/>
          <ac:spMkLst>
            <pc:docMk/>
            <pc:sldMk cId="1625666593" sldId="480"/>
            <ac:spMk id="5" creationId="{1509CA7F-FBAE-4D15-8801-4661CB6F536B}"/>
          </ac:spMkLst>
        </pc:spChg>
        <pc:spChg chg="add mod">
          <ac:chgData name="Sophie Hall (staff)" userId="3c56f0f3-a806-483a-a661-47e506d7a747" providerId="ADAL" clId="{680E25C1-78DB-4F42-B166-AC8751F106C6}" dt="2022-01-21T12:26:40.920" v="5262" actId="1076"/>
          <ac:spMkLst>
            <pc:docMk/>
            <pc:sldMk cId="1625666593" sldId="480"/>
            <ac:spMk id="6" creationId="{E9222348-3AFB-4992-B386-297A483955F5}"/>
          </ac:spMkLst>
        </pc:spChg>
        <pc:spChg chg="add mod">
          <ac:chgData name="Sophie Hall (staff)" userId="3c56f0f3-a806-483a-a661-47e506d7a747" providerId="ADAL" clId="{680E25C1-78DB-4F42-B166-AC8751F106C6}" dt="2022-01-21T12:25:52.658" v="5253" actId="1076"/>
          <ac:spMkLst>
            <pc:docMk/>
            <pc:sldMk cId="1625666593" sldId="480"/>
            <ac:spMk id="7" creationId="{CF38ADD8-6C1A-4436-834F-E780C73B2821}"/>
          </ac:spMkLst>
        </pc:spChg>
        <pc:spChg chg="add del mod">
          <ac:chgData name="Sophie Hall (staff)" userId="3c56f0f3-a806-483a-a661-47e506d7a747" providerId="ADAL" clId="{680E25C1-78DB-4F42-B166-AC8751F106C6}" dt="2022-01-21T12:23:12.791" v="5073" actId="478"/>
          <ac:spMkLst>
            <pc:docMk/>
            <pc:sldMk cId="1625666593" sldId="480"/>
            <ac:spMk id="8" creationId="{84B84676-3E55-4C3F-9A12-F4A515E952DE}"/>
          </ac:spMkLst>
        </pc:spChg>
        <pc:spChg chg="del">
          <ac:chgData name="Sophie Hall (staff)" userId="3c56f0f3-a806-483a-a661-47e506d7a747" providerId="ADAL" clId="{680E25C1-78DB-4F42-B166-AC8751F106C6}" dt="2022-01-21T12:15:46.150" v="4964" actId="478"/>
          <ac:spMkLst>
            <pc:docMk/>
            <pc:sldMk cId="1625666593" sldId="480"/>
            <ac:spMk id="8" creationId="{A5F45C70-F1FA-46D8-8F10-C2FA9AEB8955}"/>
          </ac:spMkLst>
        </pc:spChg>
        <pc:spChg chg="add mod">
          <ac:chgData name="Sophie Hall (staff)" userId="3c56f0f3-a806-483a-a661-47e506d7a747" providerId="ADAL" clId="{680E25C1-78DB-4F42-B166-AC8751F106C6}" dt="2022-01-21T12:29:03.768" v="5539" actId="1076"/>
          <ac:spMkLst>
            <pc:docMk/>
            <pc:sldMk cId="1625666593" sldId="480"/>
            <ac:spMk id="9" creationId="{256CBB9A-153D-459F-9168-D44F1DE4D1F3}"/>
          </ac:spMkLst>
        </pc:spChg>
        <pc:spChg chg="add mod">
          <ac:chgData name="Sophie Hall (staff)" userId="3c56f0f3-a806-483a-a661-47e506d7a747" providerId="ADAL" clId="{680E25C1-78DB-4F42-B166-AC8751F106C6}" dt="2022-01-21T12:26:57.276" v="5267" actId="1076"/>
          <ac:spMkLst>
            <pc:docMk/>
            <pc:sldMk cId="1625666593" sldId="480"/>
            <ac:spMk id="10" creationId="{13DDF4A5-188A-497E-A1C9-8DCA4D79EA49}"/>
          </ac:spMkLst>
        </pc:spChg>
        <pc:spChg chg="add mod">
          <ac:chgData name="Sophie Hall (staff)" userId="3c56f0f3-a806-483a-a661-47e506d7a747" providerId="ADAL" clId="{680E25C1-78DB-4F42-B166-AC8751F106C6}" dt="2022-01-21T12:29:32.823" v="5540" actId="1076"/>
          <ac:spMkLst>
            <pc:docMk/>
            <pc:sldMk cId="1625666593" sldId="480"/>
            <ac:spMk id="11" creationId="{A2660CC0-7D95-462E-AF08-C459BC65A713}"/>
          </ac:spMkLst>
        </pc:spChg>
        <pc:picChg chg="del">
          <ac:chgData name="Sophie Hall (staff)" userId="3c56f0f3-a806-483a-a661-47e506d7a747" providerId="ADAL" clId="{680E25C1-78DB-4F42-B166-AC8751F106C6}" dt="2022-01-21T12:02:37.061" v="4934" actId="478"/>
          <ac:picMkLst>
            <pc:docMk/>
            <pc:sldMk cId="1625666593" sldId="480"/>
            <ac:picMk id="4" creationId="{A2B298BA-4848-41D4-A7A1-4CE3619C8848}"/>
          </ac:picMkLst>
        </pc:picChg>
        <pc:picChg chg="add mod">
          <ac:chgData name="Sophie Hall (staff)" userId="3c56f0f3-a806-483a-a661-47e506d7a747" providerId="ADAL" clId="{680E25C1-78DB-4F42-B166-AC8751F106C6}" dt="2022-01-21T12:26:48.699" v="5265" actId="1076"/>
          <ac:picMkLst>
            <pc:docMk/>
            <pc:sldMk cId="1625666593" sldId="480"/>
            <ac:picMk id="1026" creationId="{5026AC82-FE0D-47A7-88A1-81CBE5120CAD}"/>
          </ac:picMkLst>
        </pc:picChg>
        <pc:picChg chg="add del">
          <ac:chgData name="Sophie Hall (staff)" userId="3c56f0f3-a806-483a-a661-47e506d7a747" providerId="ADAL" clId="{680E25C1-78DB-4F42-B166-AC8751F106C6}" dt="2022-01-21T12:15:10" v="4959" actId="478"/>
          <ac:picMkLst>
            <pc:docMk/>
            <pc:sldMk cId="1625666593" sldId="480"/>
            <ac:picMk id="1028" creationId="{AD428DA8-8739-4667-9831-E9CF55D4E833}"/>
          </ac:picMkLst>
        </pc:picChg>
        <pc:picChg chg="add mod">
          <ac:chgData name="Sophie Hall (staff)" userId="3c56f0f3-a806-483a-a661-47e506d7a747" providerId="ADAL" clId="{680E25C1-78DB-4F42-B166-AC8751F106C6}" dt="2022-01-21T12:16:29.751" v="4973" actId="1076"/>
          <ac:picMkLst>
            <pc:docMk/>
            <pc:sldMk cId="1625666593" sldId="480"/>
            <ac:picMk id="1030" creationId="{02D63428-DF0D-4618-8B82-454F8E4D0414}"/>
          </ac:picMkLst>
        </pc:picChg>
      </pc:sldChg>
      <pc:sldChg chg="addSp delSp modSp mod">
        <pc:chgData name="Sophie Hall (staff)" userId="3c56f0f3-a806-483a-a661-47e506d7a747" providerId="ADAL" clId="{680E25C1-78DB-4F42-B166-AC8751F106C6}" dt="2022-01-21T11:11:56.523" v="3374" actId="114"/>
        <pc:sldMkLst>
          <pc:docMk/>
          <pc:sldMk cId="1176021107" sldId="481"/>
        </pc:sldMkLst>
        <pc:spChg chg="mod">
          <ac:chgData name="Sophie Hall (staff)" userId="3c56f0f3-a806-483a-a661-47e506d7a747" providerId="ADAL" clId="{680E25C1-78DB-4F42-B166-AC8751F106C6}" dt="2022-01-20T18:32:44.540" v="1578" actId="20577"/>
          <ac:spMkLst>
            <pc:docMk/>
            <pc:sldMk cId="1176021107" sldId="481"/>
            <ac:spMk id="2" creationId="{E393D1CD-8B9A-4465-9613-2E9DD7E85916}"/>
          </ac:spMkLst>
        </pc:spChg>
        <pc:spChg chg="add del mod">
          <ac:chgData name="Sophie Hall (staff)" userId="3c56f0f3-a806-483a-a661-47e506d7a747" providerId="ADAL" clId="{680E25C1-78DB-4F42-B166-AC8751F106C6}" dt="2022-01-21T11:09:40.027" v="3097"/>
          <ac:spMkLst>
            <pc:docMk/>
            <pc:sldMk cId="1176021107" sldId="481"/>
            <ac:spMk id="3" creationId="{9534C1E7-4430-433E-9576-230D28A40F68}"/>
          </ac:spMkLst>
        </pc:spChg>
        <pc:spChg chg="mod">
          <ac:chgData name="Sophie Hall (staff)" userId="3c56f0f3-a806-483a-a661-47e506d7a747" providerId="ADAL" clId="{680E25C1-78DB-4F42-B166-AC8751F106C6}" dt="2022-01-21T11:01:14.241" v="3064" actId="14100"/>
          <ac:spMkLst>
            <pc:docMk/>
            <pc:sldMk cId="1176021107" sldId="481"/>
            <ac:spMk id="5" creationId="{3006B550-633B-4217-B697-6AC89868C9A8}"/>
          </ac:spMkLst>
        </pc:spChg>
        <pc:spChg chg="add mod">
          <ac:chgData name="Sophie Hall (staff)" userId="3c56f0f3-a806-483a-a661-47e506d7a747" providerId="ADAL" clId="{680E25C1-78DB-4F42-B166-AC8751F106C6}" dt="2022-01-21T11:11:56.523" v="3374" actId="114"/>
          <ac:spMkLst>
            <pc:docMk/>
            <pc:sldMk cId="1176021107" sldId="481"/>
            <ac:spMk id="10" creationId="{0E986207-05B3-48FB-BCF9-6563C622A481}"/>
          </ac:spMkLst>
        </pc:spChg>
        <pc:spChg chg="mod">
          <ac:chgData name="Sophie Hall (staff)" userId="3c56f0f3-a806-483a-a661-47e506d7a747" providerId="ADAL" clId="{680E25C1-78DB-4F42-B166-AC8751F106C6}" dt="2022-01-21T11:11:40.704" v="3367" actId="1076"/>
          <ac:spMkLst>
            <pc:docMk/>
            <pc:sldMk cId="1176021107" sldId="481"/>
            <ac:spMk id="17" creationId="{16301DA7-B766-4AEE-8F68-FDE1FDEB5CE0}"/>
          </ac:spMkLst>
        </pc:spChg>
      </pc:sldChg>
      <pc:sldChg chg="addSp delSp modSp mod">
        <pc:chgData name="Sophie Hall (staff)" userId="3c56f0f3-a806-483a-a661-47e506d7a747" providerId="ADAL" clId="{680E25C1-78DB-4F42-B166-AC8751F106C6}" dt="2022-01-21T11:41:24.124" v="3972" actId="20577"/>
        <pc:sldMkLst>
          <pc:docMk/>
          <pc:sldMk cId="1989054729" sldId="482"/>
        </pc:sldMkLst>
        <pc:spChg chg="mod">
          <ac:chgData name="Sophie Hall (staff)" userId="3c56f0f3-a806-483a-a661-47e506d7a747" providerId="ADAL" clId="{680E25C1-78DB-4F42-B166-AC8751F106C6}" dt="2022-01-21T11:41:24.124" v="3972" actId="20577"/>
          <ac:spMkLst>
            <pc:docMk/>
            <pc:sldMk cId="1989054729" sldId="482"/>
            <ac:spMk id="2" creationId="{E393D1CD-8B9A-4465-9613-2E9DD7E85916}"/>
          </ac:spMkLst>
        </pc:spChg>
        <pc:spChg chg="del">
          <ac:chgData name="Sophie Hall (staff)" userId="3c56f0f3-a806-483a-a661-47e506d7a747" providerId="ADAL" clId="{680E25C1-78DB-4F42-B166-AC8751F106C6}" dt="2022-01-11T19:29:46.588" v="319" actId="478"/>
          <ac:spMkLst>
            <pc:docMk/>
            <pc:sldMk cId="1989054729" sldId="482"/>
            <ac:spMk id="6" creationId="{E7828E1A-BA4F-4043-BF44-8D1C9A59012A}"/>
          </ac:spMkLst>
        </pc:spChg>
        <pc:spChg chg="add mod">
          <ac:chgData name="Sophie Hall (staff)" userId="3c56f0f3-a806-483a-a661-47e506d7a747" providerId="ADAL" clId="{680E25C1-78DB-4F42-B166-AC8751F106C6}" dt="2022-01-21T11:32:30.605" v="3842" actId="1076"/>
          <ac:spMkLst>
            <pc:docMk/>
            <pc:sldMk cId="1989054729" sldId="482"/>
            <ac:spMk id="8" creationId="{2B517894-4C67-4F0C-A2C9-0C7A4B4636BC}"/>
          </ac:spMkLst>
        </pc:spChg>
        <pc:spChg chg="add del">
          <ac:chgData name="Sophie Hall (staff)" userId="3c56f0f3-a806-483a-a661-47e506d7a747" providerId="ADAL" clId="{680E25C1-78DB-4F42-B166-AC8751F106C6}" dt="2022-01-13T20:41:25.818" v="589" actId="478"/>
          <ac:spMkLst>
            <pc:docMk/>
            <pc:sldMk cId="1989054729" sldId="482"/>
            <ac:spMk id="8" creationId="{4F3E5B5E-0323-4DA5-98A1-760FB0A19F04}"/>
          </ac:spMkLst>
        </pc:spChg>
        <pc:spChg chg="del mod">
          <ac:chgData name="Sophie Hall (staff)" userId="3c56f0f3-a806-483a-a661-47e506d7a747" providerId="ADAL" clId="{680E25C1-78DB-4F42-B166-AC8751F106C6}" dt="2022-01-11T19:29:48.940" v="320" actId="478"/>
          <ac:spMkLst>
            <pc:docMk/>
            <pc:sldMk cId="1989054729" sldId="482"/>
            <ac:spMk id="8" creationId="{A5F45C70-F1FA-46D8-8F10-C2FA9AEB8955}"/>
          </ac:spMkLst>
        </pc:spChg>
        <pc:spChg chg="del">
          <ac:chgData name="Sophie Hall (staff)" userId="3c56f0f3-a806-483a-a661-47e506d7a747" providerId="ADAL" clId="{680E25C1-78DB-4F42-B166-AC8751F106C6}" dt="2022-01-11T19:18:21.285" v="1" actId="478"/>
          <ac:spMkLst>
            <pc:docMk/>
            <pc:sldMk cId="1989054729" sldId="482"/>
            <ac:spMk id="9" creationId="{A7516BCC-21E8-49E6-B473-BDEBD74A85BE}"/>
          </ac:spMkLst>
        </pc:spChg>
        <pc:spChg chg="add mod">
          <ac:chgData name="Sophie Hall (staff)" userId="3c56f0f3-a806-483a-a661-47e506d7a747" providerId="ADAL" clId="{680E25C1-78DB-4F42-B166-AC8751F106C6}" dt="2022-01-21T11:32:25.347" v="3840" actId="1076"/>
          <ac:spMkLst>
            <pc:docMk/>
            <pc:sldMk cId="1989054729" sldId="482"/>
            <ac:spMk id="13" creationId="{2B0FE4D2-9105-42F2-BA63-C0A5F0F79DB9}"/>
          </ac:spMkLst>
        </pc:spChg>
        <pc:graphicFrameChg chg="add del mod modGraphic">
          <ac:chgData name="Sophie Hall (staff)" userId="3c56f0f3-a806-483a-a661-47e506d7a747" providerId="ADAL" clId="{680E25C1-78DB-4F42-B166-AC8751F106C6}" dt="2022-01-11T19:22:45.601" v="75" actId="21"/>
          <ac:graphicFrameMkLst>
            <pc:docMk/>
            <pc:sldMk cId="1989054729" sldId="482"/>
            <ac:graphicFrameMk id="3" creationId="{B399CAA7-21DC-4C1A-A6DD-7E4651440476}"/>
          </ac:graphicFrameMkLst>
        </pc:graphicFrameChg>
        <pc:graphicFrameChg chg="add mod modGraphic">
          <ac:chgData name="Sophie Hall (staff)" userId="3c56f0f3-a806-483a-a661-47e506d7a747" providerId="ADAL" clId="{680E25C1-78DB-4F42-B166-AC8751F106C6}" dt="2022-01-21T11:32:43.831" v="3844" actId="14100"/>
          <ac:graphicFrameMkLst>
            <pc:docMk/>
            <pc:sldMk cId="1989054729" sldId="482"/>
            <ac:graphicFrameMk id="4" creationId="{717834E5-379F-4025-91B0-6033BCCEB720}"/>
          </ac:graphicFrameMkLst>
        </pc:graphicFrameChg>
        <pc:graphicFrameChg chg="add mod modGraphic">
          <ac:chgData name="Sophie Hall (staff)" userId="3c56f0f3-a806-483a-a661-47e506d7a747" providerId="ADAL" clId="{680E25C1-78DB-4F42-B166-AC8751F106C6}" dt="2022-01-21T11:32:07.481" v="3834" actId="1076"/>
          <ac:graphicFrameMkLst>
            <pc:docMk/>
            <pc:sldMk cId="1989054729" sldId="482"/>
            <ac:graphicFrameMk id="9" creationId="{91923820-6E35-41E2-86F8-144D14D89322}"/>
          </ac:graphicFrameMkLst>
        </pc:graphicFrameChg>
        <pc:graphicFrameChg chg="add mod modGraphic">
          <ac:chgData name="Sophie Hall (staff)" userId="3c56f0f3-a806-483a-a661-47e506d7a747" providerId="ADAL" clId="{680E25C1-78DB-4F42-B166-AC8751F106C6}" dt="2022-01-21T11:31:52.302" v="3830" actId="14734"/>
          <ac:graphicFrameMkLst>
            <pc:docMk/>
            <pc:sldMk cId="1989054729" sldId="482"/>
            <ac:graphicFrameMk id="10" creationId="{CB21B32D-1089-4F1F-AC1E-FE2D592E77DE}"/>
          </ac:graphicFrameMkLst>
        </pc:graphicFrameChg>
        <pc:graphicFrameChg chg="add mod modGraphic">
          <ac:chgData name="Sophie Hall (staff)" userId="3c56f0f3-a806-483a-a661-47e506d7a747" providerId="ADAL" clId="{680E25C1-78DB-4F42-B166-AC8751F106C6}" dt="2022-01-21T11:31:55.676" v="3831" actId="14734"/>
          <ac:graphicFrameMkLst>
            <pc:docMk/>
            <pc:sldMk cId="1989054729" sldId="482"/>
            <ac:graphicFrameMk id="11" creationId="{D6D043FD-1BD8-4A71-AF86-FE9DE4ECAB0C}"/>
          </ac:graphicFrameMkLst>
        </pc:graphicFrameChg>
        <pc:graphicFrameChg chg="add mod modGraphic">
          <ac:chgData name="Sophie Hall (staff)" userId="3c56f0f3-a806-483a-a661-47e506d7a747" providerId="ADAL" clId="{680E25C1-78DB-4F42-B166-AC8751F106C6}" dt="2022-01-21T11:32:46.551" v="3845" actId="14734"/>
          <ac:graphicFrameMkLst>
            <pc:docMk/>
            <pc:sldMk cId="1989054729" sldId="482"/>
            <ac:graphicFrameMk id="12" creationId="{228DC777-B5F6-44A9-A092-4268B4538DF6}"/>
          </ac:graphicFrameMkLst>
        </pc:graphicFrameChg>
        <pc:picChg chg="add mod">
          <ac:chgData name="Sophie Hall (staff)" userId="3c56f0f3-a806-483a-a661-47e506d7a747" providerId="ADAL" clId="{680E25C1-78DB-4F42-B166-AC8751F106C6}" dt="2022-01-21T11:32:27.945" v="3841" actId="1076"/>
          <ac:picMkLst>
            <pc:docMk/>
            <pc:sldMk cId="1989054729" sldId="482"/>
            <ac:picMk id="1026" creationId="{62839AAB-D2BB-4002-AE0D-5095D9E06F39}"/>
          </ac:picMkLst>
        </pc:picChg>
      </pc:sldChg>
      <pc:sldChg chg="addSp delSp modSp new mod ord">
        <pc:chgData name="Sophie Hall (staff)" userId="3c56f0f3-a806-483a-a661-47e506d7a747" providerId="ADAL" clId="{680E25C1-78DB-4F42-B166-AC8751F106C6}" dt="2022-01-21T11:41:35.602" v="3988" actId="20577"/>
        <pc:sldMkLst>
          <pc:docMk/>
          <pc:sldMk cId="856316787" sldId="483"/>
        </pc:sldMkLst>
        <pc:spChg chg="add mod">
          <ac:chgData name="Sophie Hall (staff)" userId="3c56f0f3-a806-483a-a661-47e506d7a747" providerId="ADAL" clId="{680E25C1-78DB-4F42-B166-AC8751F106C6}" dt="2022-01-21T11:41:35.602" v="3988" actId="20577"/>
          <ac:spMkLst>
            <pc:docMk/>
            <pc:sldMk cId="856316787" sldId="483"/>
            <ac:spMk id="2" creationId="{0BC09A11-7CBD-46D9-8715-6013E300A648}"/>
          </ac:spMkLst>
        </pc:spChg>
        <pc:spChg chg="add mod">
          <ac:chgData name="Sophie Hall (staff)" userId="3c56f0f3-a806-483a-a661-47e506d7a747" providerId="ADAL" clId="{680E25C1-78DB-4F42-B166-AC8751F106C6}" dt="2022-01-20T18:09:44.250" v="894" actId="20577"/>
          <ac:spMkLst>
            <pc:docMk/>
            <pc:sldMk cId="856316787" sldId="483"/>
            <ac:spMk id="3" creationId="{E06421E4-B864-4856-A6F0-6E5ED25C52D3}"/>
          </ac:spMkLst>
        </pc:spChg>
        <pc:spChg chg="add del mod">
          <ac:chgData name="Sophie Hall (staff)" userId="3c56f0f3-a806-483a-a661-47e506d7a747" providerId="ADAL" clId="{680E25C1-78DB-4F42-B166-AC8751F106C6}" dt="2022-01-20T18:12:35.853" v="903" actId="478"/>
          <ac:spMkLst>
            <pc:docMk/>
            <pc:sldMk cId="856316787" sldId="483"/>
            <ac:spMk id="4" creationId="{133AA77F-1772-499C-93BA-84853D7446EF}"/>
          </ac:spMkLst>
        </pc:spChg>
        <pc:spChg chg="add mod">
          <ac:chgData name="Sophie Hall (staff)" userId="3c56f0f3-a806-483a-a661-47e506d7a747" providerId="ADAL" clId="{680E25C1-78DB-4F42-B166-AC8751F106C6}" dt="2022-01-20T18:30:37.487" v="1534" actId="14100"/>
          <ac:spMkLst>
            <pc:docMk/>
            <pc:sldMk cId="856316787" sldId="483"/>
            <ac:spMk id="5" creationId="{2A0DF59F-B590-44F8-A6D8-F63CA53302EB}"/>
          </ac:spMkLst>
        </pc:spChg>
        <pc:spChg chg="add mod">
          <ac:chgData name="Sophie Hall (staff)" userId="3c56f0f3-a806-483a-a661-47e506d7a747" providerId="ADAL" clId="{680E25C1-78DB-4F42-B166-AC8751F106C6}" dt="2022-01-20T18:28:34.215" v="1499" actId="1076"/>
          <ac:spMkLst>
            <pc:docMk/>
            <pc:sldMk cId="856316787" sldId="483"/>
            <ac:spMk id="6" creationId="{1B335D44-2979-4FB9-AE61-4A34A891D9AD}"/>
          </ac:spMkLst>
        </pc:spChg>
        <pc:spChg chg="add del mod">
          <ac:chgData name="Sophie Hall (staff)" userId="3c56f0f3-a806-483a-a661-47e506d7a747" providerId="ADAL" clId="{680E25C1-78DB-4F42-B166-AC8751F106C6}" dt="2022-01-20T18:22:02.725" v="1278" actId="478"/>
          <ac:spMkLst>
            <pc:docMk/>
            <pc:sldMk cId="856316787" sldId="483"/>
            <ac:spMk id="9" creationId="{5A8613ED-EF1D-4F0A-B275-89377ABC6232}"/>
          </ac:spMkLst>
        </pc:spChg>
        <pc:spChg chg="add mod">
          <ac:chgData name="Sophie Hall (staff)" userId="3c56f0f3-a806-483a-a661-47e506d7a747" providerId="ADAL" clId="{680E25C1-78DB-4F42-B166-AC8751F106C6}" dt="2022-01-20T18:16:57.321" v="954" actId="1076"/>
          <ac:spMkLst>
            <pc:docMk/>
            <pc:sldMk cId="856316787" sldId="483"/>
            <ac:spMk id="10" creationId="{3175F877-C600-4F5B-A5D7-7A9857B63F81}"/>
          </ac:spMkLst>
        </pc:spChg>
        <pc:spChg chg="add mod">
          <ac:chgData name="Sophie Hall (staff)" userId="3c56f0f3-a806-483a-a661-47e506d7a747" providerId="ADAL" clId="{680E25C1-78DB-4F42-B166-AC8751F106C6}" dt="2022-01-20T18:29:04.934" v="1507" actId="1076"/>
          <ac:spMkLst>
            <pc:docMk/>
            <pc:sldMk cId="856316787" sldId="483"/>
            <ac:spMk id="12" creationId="{7709B188-24C8-4FF9-BD8A-BE4349159244}"/>
          </ac:spMkLst>
        </pc:spChg>
        <pc:spChg chg="add del mod">
          <ac:chgData name="Sophie Hall (staff)" userId="3c56f0f3-a806-483a-a661-47e506d7a747" providerId="ADAL" clId="{680E25C1-78DB-4F42-B166-AC8751F106C6}" dt="2022-01-20T18:25:48.593" v="1336" actId="478"/>
          <ac:spMkLst>
            <pc:docMk/>
            <pc:sldMk cId="856316787" sldId="483"/>
            <ac:spMk id="14" creationId="{321A6B99-DBDB-46FC-A8F1-FD2BE339EDE4}"/>
          </ac:spMkLst>
        </pc:spChg>
        <pc:spChg chg="add del mod">
          <ac:chgData name="Sophie Hall (staff)" userId="3c56f0f3-a806-483a-a661-47e506d7a747" providerId="ADAL" clId="{680E25C1-78DB-4F42-B166-AC8751F106C6}" dt="2022-01-20T18:25:11.767" v="1316" actId="478"/>
          <ac:spMkLst>
            <pc:docMk/>
            <pc:sldMk cId="856316787" sldId="483"/>
            <ac:spMk id="15" creationId="{038A1E84-61B2-4713-8D3D-492842A8C816}"/>
          </ac:spMkLst>
        </pc:spChg>
        <pc:spChg chg="add del mod">
          <ac:chgData name="Sophie Hall (staff)" userId="3c56f0f3-a806-483a-a661-47e506d7a747" providerId="ADAL" clId="{680E25C1-78DB-4F42-B166-AC8751F106C6}" dt="2022-01-20T18:26:19.773" v="1393" actId="478"/>
          <ac:spMkLst>
            <pc:docMk/>
            <pc:sldMk cId="856316787" sldId="483"/>
            <ac:spMk id="16" creationId="{228055B4-D040-4051-A0B5-55FFB6E00AC0}"/>
          </ac:spMkLst>
        </pc:spChg>
        <pc:spChg chg="add del mod">
          <ac:chgData name="Sophie Hall (staff)" userId="3c56f0f3-a806-483a-a661-47e506d7a747" providerId="ADAL" clId="{680E25C1-78DB-4F42-B166-AC8751F106C6}" dt="2022-01-20T18:26:52.017" v="1461" actId="478"/>
          <ac:spMkLst>
            <pc:docMk/>
            <pc:sldMk cId="856316787" sldId="483"/>
            <ac:spMk id="17" creationId="{3FC88281-2049-462D-81E9-85FFCDCCED80}"/>
          </ac:spMkLst>
        </pc:spChg>
        <pc:spChg chg="add del mod">
          <ac:chgData name="Sophie Hall (staff)" userId="3c56f0f3-a806-483a-a661-47e506d7a747" providerId="ADAL" clId="{680E25C1-78DB-4F42-B166-AC8751F106C6}" dt="2022-01-20T18:22:12.472" v="1281" actId="478"/>
          <ac:spMkLst>
            <pc:docMk/>
            <pc:sldMk cId="856316787" sldId="483"/>
            <ac:spMk id="18" creationId="{35E93878-7287-4D99-BABE-21D90079F922}"/>
          </ac:spMkLst>
        </pc:spChg>
        <pc:spChg chg="add mod">
          <ac:chgData name="Sophie Hall (staff)" userId="3c56f0f3-a806-483a-a661-47e506d7a747" providerId="ADAL" clId="{680E25C1-78DB-4F42-B166-AC8751F106C6}" dt="2022-01-20T18:29:32.952" v="1514" actId="1076"/>
          <ac:spMkLst>
            <pc:docMk/>
            <pc:sldMk cId="856316787" sldId="483"/>
            <ac:spMk id="19" creationId="{F11A4873-2D29-4779-BE24-B4F910DD705C}"/>
          </ac:spMkLst>
        </pc:spChg>
        <pc:spChg chg="add mod">
          <ac:chgData name="Sophie Hall (staff)" userId="3c56f0f3-a806-483a-a661-47e506d7a747" providerId="ADAL" clId="{680E25C1-78DB-4F42-B166-AC8751F106C6}" dt="2022-01-20T18:29:35.892" v="1515" actId="1076"/>
          <ac:spMkLst>
            <pc:docMk/>
            <pc:sldMk cId="856316787" sldId="483"/>
            <ac:spMk id="20" creationId="{B2930B28-5418-4869-BBE0-05B8A2327F0A}"/>
          </ac:spMkLst>
        </pc:spChg>
        <pc:spChg chg="add mod">
          <ac:chgData name="Sophie Hall (staff)" userId="3c56f0f3-a806-483a-a661-47e506d7a747" providerId="ADAL" clId="{680E25C1-78DB-4F42-B166-AC8751F106C6}" dt="2022-01-20T18:29:12.633" v="1510" actId="1076"/>
          <ac:spMkLst>
            <pc:docMk/>
            <pc:sldMk cId="856316787" sldId="483"/>
            <ac:spMk id="21" creationId="{A79BF27C-ACA5-4099-9D4F-C1D37902097F}"/>
          </ac:spMkLst>
        </pc:spChg>
        <pc:spChg chg="add mod">
          <ac:chgData name="Sophie Hall (staff)" userId="3c56f0f3-a806-483a-a661-47e506d7a747" providerId="ADAL" clId="{680E25C1-78DB-4F42-B166-AC8751F106C6}" dt="2022-01-20T18:29:22.259" v="1513" actId="1076"/>
          <ac:spMkLst>
            <pc:docMk/>
            <pc:sldMk cId="856316787" sldId="483"/>
            <ac:spMk id="22" creationId="{A79C0E7E-8B90-4421-9FFC-54E34613B6C9}"/>
          </ac:spMkLst>
        </pc:spChg>
        <pc:spChg chg="add mod">
          <ac:chgData name="Sophie Hall (staff)" userId="3c56f0f3-a806-483a-a661-47e506d7a747" providerId="ADAL" clId="{680E25C1-78DB-4F42-B166-AC8751F106C6}" dt="2022-01-21T11:34:02.333" v="3900" actId="1076"/>
          <ac:spMkLst>
            <pc:docMk/>
            <pc:sldMk cId="856316787" sldId="483"/>
            <ac:spMk id="25" creationId="{D87D51AE-1497-495A-BD3F-025D468F6AEB}"/>
          </ac:spMkLst>
        </pc:spChg>
        <pc:picChg chg="del">
          <ac:chgData name="Sophie Hall (staff)" userId="3c56f0f3-a806-483a-a661-47e506d7a747" providerId="ADAL" clId="{680E25C1-78DB-4F42-B166-AC8751F106C6}" dt="2022-01-21T11:39:36.982" v="3914" actId="478"/>
          <ac:picMkLst>
            <pc:docMk/>
            <pc:sldMk cId="856316787" sldId="483"/>
            <ac:picMk id="4" creationId="{04F1BA9F-4389-434B-8029-A3E46F6A756C}"/>
          </ac:picMkLst>
        </pc:picChg>
        <pc:picChg chg="add mod">
          <ac:chgData name="Sophie Hall (staff)" userId="3c56f0f3-a806-483a-a661-47e506d7a747" providerId="ADAL" clId="{680E25C1-78DB-4F42-B166-AC8751F106C6}" dt="2022-01-21T11:34:08.525" v="3901" actId="1076"/>
          <ac:picMkLst>
            <pc:docMk/>
            <pc:sldMk cId="856316787" sldId="483"/>
            <ac:picMk id="24" creationId="{5E9BDBC7-1ED9-4A39-B005-D97793C9D457}"/>
          </ac:picMkLst>
        </pc:picChg>
        <pc:picChg chg="add mod">
          <ac:chgData name="Sophie Hall (staff)" userId="3c56f0f3-a806-483a-a661-47e506d7a747" providerId="ADAL" clId="{680E25C1-78DB-4F42-B166-AC8751F106C6}" dt="2022-01-20T18:28:28.553" v="1497" actId="1076"/>
          <ac:picMkLst>
            <pc:docMk/>
            <pc:sldMk cId="856316787" sldId="483"/>
            <ac:picMk id="1026" creationId="{A4F9DEC7-828A-4CDB-A4A3-598F925928D3}"/>
          </ac:picMkLst>
        </pc:picChg>
        <pc:picChg chg="add mod">
          <ac:chgData name="Sophie Hall (staff)" userId="3c56f0f3-a806-483a-a661-47e506d7a747" providerId="ADAL" clId="{680E25C1-78DB-4F42-B166-AC8751F106C6}" dt="2022-01-20T18:28:22.066" v="1494" actId="1076"/>
          <ac:picMkLst>
            <pc:docMk/>
            <pc:sldMk cId="856316787" sldId="483"/>
            <ac:picMk id="1028" creationId="{350E1DF4-65A3-42B2-A218-1CB37DC1DC30}"/>
          </ac:picMkLst>
        </pc:picChg>
        <pc:picChg chg="add mod">
          <ac:chgData name="Sophie Hall (staff)" userId="3c56f0f3-a806-483a-a661-47e506d7a747" providerId="ADAL" clId="{680E25C1-78DB-4F42-B166-AC8751F106C6}" dt="2022-01-20T18:28:30.614" v="1498" actId="1076"/>
          <ac:picMkLst>
            <pc:docMk/>
            <pc:sldMk cId="856316787" sldId="483"/>
            <ac:picMk id="1030" creationId="{99BA363E-5350-46E7-A8B2-E58702891208}"/>
          </ac:picMkLst>
        </pc:picChg>
        <pc:picChg chg="add mod">
          <ac:chgData name="Sophie Hall (staff)" userId="3c56f0f3-a806-483a-a661-47e506d7a747" providerId="ADAL" clId="{680E25C1-78DB-4F42-B166-AC8751F106C6}" dt="2022-01-20T18:29:07.174" v="1508" actId="1076"/>
          <ac:picMkLst>
            <pc:docMk/>
            <pc:sldMk cId="856316787" sldId="483"/>
            <ac:picMk id="1032" creationId="{C621EBA7-A2C6-4DFE-A65B-AB55C254379E}"/>
          </ac:picMkLst>
        </pc:picChg>
        <pc:cxnChg chg="add mod">
          <ac:chgData name="Sophie Hall (staff)" userId="3c56f0f3-a806-483a-a661-47e506d7a747" providerId="ADAL" clId="{680E25C1-78DB-4F42-B166-AC8751F106C6}" dt="2022-01-20T18:28:26.545" v="1496" actId="1076"/>
          <ac:cxnSpMkLst>
            <pc:docMk/>
            <pc:sldMk cId="856316787" sldId="483"/>
            <ac:cxnSpMk id="8" creationId="{C6177912-1030-4BC4-893D-412C89814914}"/>
          </ac:cxnSpMkLst>
        </pc:cxnChg>
        <pc:cxnChg chg="add mod">
          <ac:chgData name="Sophie Hall (staff)" userId="3c56f0f3-a806-483a-a661-47e506d7a747" providerId="ADAL" clId="{680E25C1-78DB-4F42-B166-AC8751F106C6}" dt="2022-01-20T18:28:19.421" v="1493" actId="1076"/>
          <ac:cxnSpMkLst>
            <pc:docMk/>
            <pc:sldMk cId="856316787" sldId="483"/>
            <ac:cxnSpMk id="26" creationId="{30815936-7232-48D3-BE45-9AE44F264BEF}"/>
          </ac:cxnSpMkLst>
        </pc:cxnChg>
        <pc:cxnChg chg="add mod">
          <ac:chgData name="Sophie Hall (staff)" userId="3c56f0f3-a806-483a-a661-47e506d7a747" providerId="ADAL" clId="{680E25C1-78DB-4F42-B166-AC8751F106C6}" dt="2022-01-20T18:28:51.902" v="1504" actId="1076"/>
          <ac:cxnSpMkLst>
            <pc:docMk/>
            <pc:sldMk cId="856316787" sldId="483"/>
            <ac:cxnSpMk id="27" creationId="{BB9EF016-AD35-431B-AB4C-D7BA83455DFF}"/>
          </ac:cxnSpMkLst>
        </pc:cxnChg>
        <pc:cxnChg chg="add mod">
          <ac:chgData name="Sophie Hall (staff)" userId="3c56f0f3-a806-483a-a661-47e506d7a747" providerId="ADAL" clId="{680E25C1-78DB-4F42-B166-AC8751F106C6}" dt="2022-01-20T18:29:00.522" v="1506" actId="1076"/>
          <ac:cxnSpMkLst>
            <pc:docMk/>
            <pc:sldMk cId="856316787" sldId="483"/>
            <ac:cxnSpMk id="29" creationId="{99AC49C1-8FF9-4BF5-98E3-8FA383E79A8B}"/>
          </ac:cxnSpMkLst>
        </pc:cxnChg>
        <pc:cxnChg chg="add mod">
          <ac:chgData name="Sophie Hall (staff)" userId="3c56f0f3-a806-483a-a661-47e506d7a747" providerId="ADAL" clId="{680E25C1-78DB-4F42-B166-AC8751F106C6}" dt="2022-01-20T18:29:51.925" v="1518" actId="1076"/>
          <ac:cxnSpMkLst>
            <pc:docMk/>
            <pc:sldMk cId="856316787" sldId="483"/>
            <ac:cxnSpMk id="30" creationId="{F7FDB7C2-C3CB-422F-AEDB-1A31048758B8}"/>
          </ac:cxnSpMkLst>
        </pc:cxnChg>
        <pc:cxnChg chg="add mod">
          <ac:chgData name="Sophie Hall (staff)" userId="3c56f0f3-a806-483a-a661-47e506d7a747" providerId="ADAL" clId="{680E25C1-78DB-4F42-B166-AC8751F106C6}" dt="2022-01-20T18:30:16.868" v="1528" actId="14100"/>
          <ac:cxnSpMkLst>
            <pc:docMk/>
            <pc:sldMk cId="856316787" sldId="483"/>
            <ac:cxnSpMk id="32" creationId="{078EDE12-7B26-48A9-AA09-1852B1306DE3}"/>
          </ac:cxnSpMkLst>
        </pc:cxnChg>
        <pc:cxnChg chg="add mod">
          <ac:chgData name="Sophie Hall (staff)" userId="3c56f0f3-a806-483a-a661-47e506d7a747" providerId="ADAL" clId="{680E25C1-78DB-4F42-B166-AC8751F106C6}" dt="2022-01-20T19:41:46.339" v="2844" actId="14100"/>
          <ac:cxnSpMkLst>
            <pc:docMk/>
            <pc:sldMk cId="856316787" sldId="483"/>
            <ac:cxnSpMk id="33" creationId="{30486A2B-6F9D-431C-B781-536F459465D3}"/>
          </ac:cxnSpMkLst>
        </pc:cxnChg>
        <pc:cxnChg chg="add mod">
          <ac:chgData name="Sophie Hall (staff)" userId="3c56f0f3-a806-483a-a661-47e506d7a747" providerId="ADAL" clId="{680E25C1-78DB-4F42-B166-AC8751F106C6}" dt="2022-01-20T19:41:52.646" v="2845" actId="14100"/>
          <ac:cxnSpMkLst>
            <pc:docMk/>
            <pc:sldMk cId="856316787" sldId="483"/>
            <ac:cxnSpMk id="34" creationId="{9E01C3C1-295E-453F-B6CD-F62D9C969D6D}"/>
          </ac:cxnSpMkLst>
        </pc:cxnChg>
      </pc:sldChg>
      <pc:sldChg chg="addSp delSp modSp new mod">
        <pc:chgData name="Sophie Hall (staff)" userId="3c56f0f3-a806-483a-a661-47e506d7a747" providerId="ADAL" clId="{680E25C1-78DB-4F42-B166-AC8751F106C6}" dt="2022-01-21T11:21:54.918" v="3610" actId="1076"/>
        <pc:sldMkLst>
          <pc:docMk/>
          <pc:sldMk cId="3267104150" sldId="484"/>
        </pc:sldMkLst>
        <pc:spChg chg="add mod">
          <ac:chgData name="Sophie Hall (staff)" userId="3c56f0f3-a806-483a-a661-47e506d7a747" providerId="ADAL" clId="{680E25C1-78DB-4F42-B166-AC8751F106C6}" dt="2022-01-21T11:08:29.598" v="3094" actId="20577"/>
          <ac:spMkLst>
            <pc:docMk/>
            <pc:sldMk cId="3267104150" sldId="484"/>
            <ac:spMk id="2" creationId="{C616A1DE-72D3-45E9-9284-1910E06A1EA3}"/>
          </ac:spMkLst>
        </pc:spChg>
        <pc:spChg chg="add mod">
          <ac:chgData name="Sophie Hall (staff)" userId="3c56f0f3-a806-483a-a661-47e506d7a747" providerId="ADAL" clId="{680E25C1-78DB-4F42-B166-AC8751F106C6}" dt="2022-01-21T11:08:21.268" v="3070" actId="1076"/>
          <ac:spMkLst>
            <pc:docMk/>
            <pc:sldMk cId="3267104150" sldId="484"/>
            <ac:spMk id="3" creationId="{D93356D1-FCF9-40AC-A040-58F522DA562D}"/>
          </ac:spMkLst>
        </pc:spChg>
        <pc:spChg chg="add mod">
          <ac:chgData name="Sophie Hall (staff)" userId="3c56f0f3-a806-483a-a661-47e506d7a747" providerId="ADAL" clId="{680E25C1-78DB-4F42-B166-AC8751F106C6}" dt="2022-01-20T18:45:21.217" v="1833" actId="1076"/>
          <ac:spMkLst>
            <pc:docMk/>
            <pc:sldMk cId="3267104150" sldId="484"/>
            <ac:spMk id="4" creationId="{9D60DAF3-EF3A-437F-8106-1196CA8B88A8}"/>
          </ac:spMkLst>
        </pc:spChg>
        <pc:spChg chg="add mod">
          <ac:chgData name="Sophie Hall (staff)" userId="3c56f0f3-a806-483a-a661-47e506d7a747" providerId="ADAL" clId="{680E25C1-78DB-4F42-B166-AC8751F106C6}" dt="2022-01-21T11:21:54.918" v="3610" actId="1076"/>
          <ac:spMkLst>
            <pc:docMk/>
            <pc:sldMk cId="3267104150" sldId="484"/>
            <ac:spMk id="9" creationId="{DFD50F1E-5483-4179-B5CE-90D12A3AF9ED}"/>
          </ac:spMkLst>
        </pc:spChg>
        <pc:graphicFrameChg chg="add del mod modGraphic">
          <ac:chgData name="Sophie Hall (staff)" userId="3c56f0f3-a806-483a-a661-47e506d7a747" providerId="ADAL" clId="{680E25C1-78DB-4F42-B166-AC8751F106C6}" dt="2022-01-21T11:16:32.248" v="3555" actId="478"/>
          <ac:graphicFrameMkLst>
            <pc:docMk/>
            <pc:sldMk cId="3267104150" sldId="484"/>
            <ac:graphicFrameMk id="5" creationId="{B7F476E1-ADB9-415C-9B30-56A83F43AC64}"/>
          </ac:graphicFrameMkLst>
        </pc:graphicFrameChg>
        <pc:graphicFrameChg chg="add del mod modGraphic">
          <ac:chgData name="Sophie Hall (staff)" userId="3c56f0f3-a806-483a-a661-47e506d7a747" providerId="ADAL" clId="{680E25C1-78DB-4F42-B166-AC8751F106C6}" dt="2022-01-21T11:14:23.056" v="3451" actId="478"/>
          <ac:graphicFrameMkLst>
            <pc:docMk/>
            <pc:sldMk cId="3267104150" sldId="484"/>
            <ac:graphicFrameMk id="6" creationId="{BF3768B4-8D6D-4DED-8024-6A255CAAD04B}"/>
          </ac:graphicFrameMkLst>
        </pc:graphicFrameChg>
        <pc:graphicFrameChg chg="add mod modGraphic">
          <ac:chgData name="Sophie Hall (staff)" userId="3c56f0f3-a806-483a-a661-47e506d7a747" providerId="ADAL" clId="{680E25C1-78DB-4F42-B166-AC8751F106C6}" dt="2022-01-21T11:21:15.861" v="3567" actId="122"/>
          <ac:graphicFrameMkLst>
            <pc:docMk/>
            <pc:sldMk cId="3267104150" sldId="484"/>
            <ac:graphicFrameMk id="8" creationId="{39B080E5-2EF5-4D86-82CE-181B3B04D408}"/>
          </ac:graphicFrameMkLst>
        </pc:graphicFrameChg>
        <pc:picChg chg="add mod">
          <ac:chgData name="Sophie Hall (staff)" userId="3c56f0f3-a806-483a-a661-47e506d7a747" providerId="ADAL" clId="{680E25C1-78DB-4F42-B166-AC8751F106C6}" dt="2022-01-20T18:44:40.805" v="1831" actId="1076"/>
          <ac:picMkLst>
            <pc:docMk/>
            <pc:sldMk cId="3267104150" sldId="484"/>
            <ac:picMk id="7" creationId="{8583861F-DF29-4514-AD09-71DB0B591F61}"/>
          </ac:picMkLst>
        </pc:picChg>
      </pc:sldChg>
      <pc:sldChg chg="addSp delSp modSp new mod">
        <pc:chgData name="Sophie Hall (staff)" userId="3c56f0f3-a806-483a-a661-47e506d7a747" providerId="ADAL" clId="{680E25C1-78DB-4F42-B166-AC8751F106C6}" dt="2022-01-20T19:26:14.203" v="2259" actId="20577"/>
        <pc:sldMkLst>
          <pc:docMk/>
          <pc:sldMk cId="1852410585" sldId="485"/>
        </pc:sldMkLst>
        <pc:spChg chg="add mod">
          <ac:chgData name="Sophie Hall (staff)" userId="3c56f0f3-a806-483a-a661-47e506d7a747" providerId="ADAL" clId="{680E25C1-78DB-4F42-B166-AC8751F106C6}" dt="2022-01-20T18:53:29.085" v="1862" actId="1076"/>
          <ac:spMkLst>
            <pc:docMk/>
            <pc:sldMk cId="1852410585" sldId="485"/>
            <ac:spMk id="2" creationId="{FEB85EBA-7FFA-4901-8353-A559989F3933}"/>
          </ac:spMkLst>
        </pc:spChg>
        <pc:spChg chg="add mod">
          <ac:chgData name="Sophie Hall (staff)" userId="3c56f0f3-a806-483a-a661-47e506d7a747" providerId="ADAL" clId="{680E25C1-78DB-4F42-B166-AC8751F106C6}" dt="2022-01-20T19:26:14.203" v="2259" actId="20577"/>
          <ac:spMkLst>
            <pc:docMk/>
            <pc:sldMk cId="1852410585" sldId="485"/>
            <ac:spMk id="5" creationId="{5BB208D9-00FB-4B77-B14D-994B9FE2B14E}"/>
          </ac:spMkLst>
        </pc:spChg>
        <pc:spChg chg="add mod">
          <ac:chgData name="Sophie Hall (staff)" userId="3c56f0f3-a806-483a-a661-47e506d7a747" providerId="ADAL" clId="{680E25C1-78DB-4F42-B166-AC8751F106C6}" dt="2022-01-20T19:18:46.086" v="1961" actId="1076"/>
          <ac:spMkLst>
            <pc:docMk/>
            <pc:sldMk cId="1852410585" sldId="485"/>
            <ac:spMk id="8" creationId="{3E4C25D4-C882-49B9-B844-B4B922279002}"/>
          </ac:spMkLst>
        </pc:spChg>
        <pc:spChg chg="add mod">
          <ac:chgData name="Sophie Hall (staff)" userId="3c56f0f3-a806-483a-a661-47e506d7a747" providerId="ADAL" clId="{680E25C1-78DB-4F42-B166-AC8751F106C6}" dt="2022-01-20T19:21:12.489" v="2253" actId="1076"/>
          <ac:spMkLst>
            <pc:docMk/>
            <pc:sldMk cId="1852410585" sldId="485"/>
            <ac:spMk id="10" creationId="{248EC238-F763-4925-AC65-2F5A67A54BC3}"/>
          </ac:spMkLst>
        </pc:spChg>
        <pc:spChg chg="add mod">
          <ac:chgData name="Sophie Hall (staff)" userId="3c56f0f3-a806-483a-a661-47e506d7a747" providerId="ADAL" clId="{680E25C1-78DB-4F42-B166-AC8751F106C6}" dt="2022-01-20T19:21:07.918" v="2252" actId="20577"/>
          <ac:spMkLst>
            <pc:docMk/>
            <pc:sldMk cId="1852410585" sldId="485"/>
            <ac:spMk id="12" creationId="{116076FC-EC93-4CAA-8D45-09E50F6E9032}"/>
          </ac:spMkLst>
        </pc:spChg>
        <pc:picChg chg="add mod">
          <ac:chgData name="Sophie Hall (staff)" userId="3c56f0f3-a806-483a-a661-47e506d7a747" providerId="ADAL" clId="{680E25C1-78DB-4F42-B166-AC8751F106C6}" dt="2022-01-20T18:50:03.300" v="1839" actId="1076"/>
          <ac:picMkLst>
            <pc:docMk/>
            <pc:sldMk cId="1852410585" sldId="485"/>
            <ac:picMk id="4" creationId="{E06C20E6-748D-44A3-8C11-5D09300B014E}"/>
          </ac:picMkLst>
        </pc:picChg>
        <pc:picChg chg="add mod">
          <ac:chgData name="Sophie Hall (staff)" userId="3c56f0f3-a806-483a-a661-47e506d7a747" providerId="ADAL" clId="{680E25C1-78DB-4F42-B166-AC8751F106C6}" dt="2022-01-20T19:19:03.409" v="1963" actId="1076"/>
          <ac:picMkLst>
            <pc:docMk/>
            <pc:sldMk cId="1852410585" sldId="485"/>
            <ac:picMk id="9" creationId="{9CA031CC-5DC1-46EB-8426-8CAC5A34C155}"/>
          </ac:picMkLst>
        </pc:picChg>
        <pc:picChg chg="add mod">
          <ac:chgData name="Sophie Hall (staff)" userId="3c56f0f3-a806-483a-a661-47e506d7a747" providerId="ADAL" clId="{680E25C1-78DB-4F42-B166-AC8751F106C6}" dt="2022-01-20T19:19:59.070" v="1993" actId="14100"/>
          <ac:picMkLst>
            <pc:docMk/>
            <pc:sldMk cId="1852410585" sldId="485"/>
            <ac:picMk id="11" creationId="{B5A44C35-3F39-4E43-84E1-F38ACDBAA97B}"/>
          </ac:picMkLst>
        </pc:picChg>
        <pc:picChg chg="add del">
          <ac:chgData name="Sophie Hall (staff)" userId="3c56f0f3-a806-483a-a661-47e506d7a747" providerId="ADAL" clId="{680E25C1-78DB-4F42-B166-AC8751F106C6}" dt="2022-01-20T18:53:56.557" v="1864" actId="478"/>
          <ac:picMkLst>
            <pc:docMk/>
            <pc:sldMk cId="1852410585" sldId="485"/>
            <ac:picMk id="2050" creationId="{16BD657D-3AFF-4A26-910C-CA281D813477}"/>
          </ac:picMkLst>
        </pc:picChg>
        <pc:picChg chg="add mod">
          <ac:chgData name="Sophie Hall (staff)" userId="3c56f0f3-a806-483a-a661-47e506d7a747" providerId="ADAL" clId="{680E25C1-78DB-4F42-B166-AC8751F106C6}" dt="2022-01-20T19:18:42.579" v="1960" actId="1076"/>
          <ac:picMkLst>
            <pc:docMk/>
            <pc:sldMk cId="1852410585" sldId="485"/>
            <ac:picMk id="2052" creationId="{9AA37FF8-4E4A-461E-AC5B-7F162540F11E}"/>
          </ac:picMkLst>
        </pc:picChg>
      </pc:sldChg>
      <pc:sldChg chg="addSp delSp modSp new mod">
        <pc:chgData name="Sophie Hall (staff)" userId="3c56f0f3-a806-483a-a661-47e506d7a747" providerId="ADAL" clId="{680E25C1-78DB-4F42-B166-AC8751F106C6}" dt="2022-01-20T19:41:25.487" v="2842" actId="1076"/>
        <pc:sldMkLst>
          <pc:docMk/>
          <pc:sldMk cId="3562549869" sldId="486"/>
        </pc:sldMkLst>
        <pc:spChg chg="add mod">
          <ac:chgData name="Sophie Hall (staff)" userId="3c56f0f3-a806-483a-a661-47e506d7a747" providerId="ADAL" clId="{680E25C1-78DB-4F42-B166-AC8751F106C6}" dt="2022-01-20T19:26:37.137" v="2290" actId="1076"/>
          <ac:spMkLst>
            <pc:docMk/>
            <pc:sldMk cId="3562549869" sldId="486"/>
            <ac:spMk id="3" creationId="{5527FFA4-8A07-4FD0-BB06-11823C65B378}"/>
          </ac:spMkLst>
        </pc:spChg>
        <pc:spChg chg="add mod">
          <ac:chgData name="Sophie Hall (staff)" userId="3c56f0f3-a806-483a-a661-47e506d7a747" providerId="ADAL" clId="{680E25C1-78DB-4F42-B166-AC8751F106C6}" dt="2022-01-20T19:40:52.865" v="2838" actId="1076"/>
          <ac:spMkLst>
            <pc:docMk/>
            <pc:sldMk cId="3562549869" sldId="486"/>
            <ac:spMk id="4" creationId="{3B4532C6-96DE-41C8-BA4E-9C74A8C628BB}"/>
          </ac:spMkLst>
        </pc:spChg>
        <pc:spChg chg="add mod">
          <ac:chgData name="Sophie Hall (staff)" userId="3c56f0f3-a806-483a-a661-47e506d7a747" providerId="ADAL" clId="{680E25C1-78DB-4F42-B166-AC8751F106C6}" dt="2022-01-20T19:39:04.285" v="2768" actId="1076"/>
          <ac:spMkLst>
            <pc:docMk/>
            <pc:sldMk cId="3562549869" sldId="486"/>
            <ac:spMk id="5" creationId="{359416CD-A427-460B-BB99-644D19492494}"/>
          </ac:spMkLst>
        </pc:spChg>
        <pc:spChg chg="add mod">
          <ac:chgData name="Sophie Hall (staff)" userId="3c56f0f3-a806-483a-a661-47e506d7a747" providerId="ADAL" clId="{680E25C1-78DB-4F42-B166-AC8751F106C6}" dt="2022-01-20T19:39:09.677" v="2769" actId="1076"/>
          <ac:spMkLst>
            <pc:docMk/>
            <pc:sldMk cId="3562549869" sldId="486"/>
            <ac:spMk id="6" creationId="{293C0354-5801-49C6-A779-E9B66CD52837}"/>
          </ac:spMkLst>
        </pc:spChg>
        <pc:spChg chg="add mod">
          <ac:chgData name="Sophie Hall (staff)" userId="3c56f0f3-a806-483a-a661-47e506d7a747" providerId="ADAL" clId="{680E25C1-78DB-4F42-B166-AC8751F106C6}" dt="2022-01-20T19:39:02.386" v="2767" actId="1076"/>
          <ac:spMkLst>
            <pc:docMk/>
            <pc:sldMk cId="3562549869" sldId="486"/>
            <ac:spMk id="8" creationId="{640C8B32-8D72-45A3-B764-EC6A21F045CA}"/>
          </ac:spMkLst>
        </pc:spChg>
        <pc:spChg chg="add mod">
          <ac:chgData name="Sophie Hall (staff)" userId="3c56f0f3-a806-483a-a661-47e506d7a747" providerId="ADAL" clId="{680E25C1-78DB-4F42-B166-AC8751F106C6}" dt="2022-01-20T19:39:02.386" v="2767" actId="1076"/>
          <ac:spMkLst>
            <pc:docMk/>
            <pc:sldMk cId="3562549869" sldId="486"/>
            <ac:spMk id="9" creationId="{81BAE35D-68A8-4E86-A9CF-9C244A7780DB}"/>
          </ac:spMkLst>
        </pc:spChg>
        <pc:spChg chg="add mod">
          <ac:chgData name="Sophie Hall (staff)" userId="3c56f0f3-a806-483a-a661-47e506d7a747" providerId="ADAL" clId="{680E25C1-78DB-4F42-B166-AC8751F106C6}" dt="2022-01-20T19:39:02.386" v="2767" actId="1076"/>
          <ac:spMkLst>
            <pc:docMk/>
            <pc:sldMk cId="3562549869" sldId="486"/>
            <ac:spMk id="10" creationId="{88BDD803-AF2D-49A0-BF50-3CC39C639699}"/>
          </ac:spMkLst>
        </pc:spChg>
        <pc:spChg chg="add mod">
          <ac:chgData name="Sophie Hall (staff)" userId="3c56f0f3-a806-483a-a661-47e506d7a747" providerId="ADAL" clId="{680E25C1-78DB-4F42-B166-AC8751F106C6}" dt="2022-01-20T19:39:02.386" v="2767" actId="1076"/>
          <ac:spMkLst>
            <pc:docMk/>
            <pc:sldMk cId="3562549869" sldId="486"/>
            <ac:spMk id="11" creationId="{5A09DEE4-B8DD-47E9-9DA2-A96CF171F0B3}"/>
          </ac:spMkLst>
        </pc:spChg>
        <pc:spChg chg="add mod">
          <ac:chgData name="Sophie Hall (staff)" userId="3c56f0f3-a806-483a-a661-47e506d7a747" providerId="ADAL" clId="{680E25C1-78DB-4F42-B166-AC8751F106C6}" dt="2022-01-20T19:39:20.735" v="2772" actId="14100"/>
          <ac:spMkLst>
            <pc:docMk/>
            <pc:sldMk cId="3562549869" sldId="486"/>
            <ac:spMk id="18" creationId="{4BB54070-5273-479C-8228-0245F3959667}"/>
          </ac:spMkLst>
        </pc:spChg>
        <pc:spChg chg="add mod">
          <ac:chgData name="Sophie Hall (staff)" userId="3c56f0f3-a806-483a-a661-47e506d7a747" providerId="ADAL" clId="{680E25C1-78DB-4F42-B166-AC8751F106C6}" dt="2022-01-20T19:39:35.639" v="2776" actId="1076"/>
          <ac:spMkLst>
            <pc:docMk/>
            <pc:sldMk cId="3562549869" sldId="486"/>
            <ac:spMk id="19" creationId="{DE7B7DC2-8BFF-4B59-B4CA-7B191BB7FED1}"/>
          </ac:spMkLst>
        </pc:spChg>
        <pc:spChg chg="add mod">
          <ac:chgData name="Sophie Hall (staff)" userId="3c56f0f3-a806-483a-a661-47e506d7a747" providerId="ADAL" clId="{680E25C1-78DB-4F42-B166-AC8751F106C6}" dt="2022-01-20T19:40:21.511" v="2780" actId="1076"/>
          <ac:spMkLst>
            <pc:docMk/>
            <pc:sldMk cId="3562549869" sldId="486"/>
            <ac:spMk id="20" creationId="{3BB0F4B5-A45D-47B5-B8AA-23020C300051}"/>
          </ac:spMkLst>
        </pc:spChg>
        <pc:spChg chg="add del mod">
          <ac:chgData name="Sophie Hall (staff)" userId="3c56f0f3-a806-483a-a661-47e506d7a747" providerId="ADAL" clId="{680E25C1-78DB-4F42-B166-AC8751F106C6}" dt="2022-01-20T19:38:12.994" v="2756" actId="478"/>
          <ac:spMkLst>
            <pc:docMk/>
            <pc:sldMk cId="3562549869" sldId="486"/>
            <ac:spMk id="21" creationId="{939BFBEB-AA6A-479D-8D36-ABE723CA0113}"/>
          </ac:spMkLst>
        </pc:spChg>
        <pc:spChg chg="add mod">
          <ac:chgData name="Sophie Hall (staff)" userId="3c56f0f3-a806-483a-a661-47e506d7a747" providerId="ADAL" clId="{680E25C1-78DB-4F42-B166-AC8751F106C6}" dt="2022-01-20T19:40:55.626" v="2839" actId="1076"/>
          <ac:spMkLst>
            <pc:docMk/>
            <pc:sldMk cId="3562549869" sldId="486"/>
            <ac:spMk id="29" creationId="{68824FAE-4C4D-4396-8809-27674FE131E3}"/>
          </ac:spMkLst>
        </pc:spChg>
        <pc:grpChg chg="add mod">
          <ac:chgData name="Sophie Hall (staff)" userId="3c56f0f3-a806-483a-a661-47e506d7a747" providerId="ADAL" clId="{680E25C1-78DB-4F42-B166-AC8751F106C6}" dt="2022-01-20T19:39:02.386" v="2767" actId="1076"/>
          <ac:grpSpMkLst>
            <pc:docMk/>
            <pc:sldMk cId="3562549869" sldId="486"/>
            <ac:grpSpMk id="2" creationId="{A84553DB-0318-4E61-B431-77A31B01766B}"/>
          </ac:grpSpMkLst>
        </pc:grpChg>
        <pc:picChg chg="add mod">
          <ac:chgData name="Sophie Hall (staff)" userId="3c56f0f3-a806-483a-a661-47e506d7a747" providerId="ADAL" clId="{680E25C1-78DB-4F42-B166-AC8751F106C6}" dt="2022-01-20T19:39:02.386" v="2767" actId="1076"/>
          <ac:picMkLst>
            <pc:docMk/>
            <pc:sldMk cId="3562549869" sldId="486"/>
            <ac:picMk id="7" creationId="{CD347759-9C9A-4A6F-BA01-7417C29DF110}"/>
          </ac:picMkLst>
        </pc:picChg>
        <pc:picChg chg="add mod">
          <ac:chgData name="Sophie Hall (staff)" userId="3c56f0f3-a806-483a-a661-47e506d7a747" providerId="ADAL" clId="{680E25C1-78DB-4F42-B166-AC8751F106C6}" dt="2022-01-20T19:39:02.386" v="2767" actId="1076"/>
          <ac:picMkLst>
            <pc:docMk/>
            <pc:sldMk cId="3562549869" sldId="486"/>
            <ac:picMk id="12" creationId="{D513DF85-F8A5-4E02-852C-3BC1D925F060}"/>
          </ac:picMkLst>
        </pc:picChg>
        <pc:picChg chg="add mod">
          <ac:chgData name="Sophie Hall (staff)" userId="3c56f0f3-a806-483a-a661-47e506d7a747" providerId="ADAL" clId="{680E25C1-78DB-4F42-B166-AC8751F106C6}" dt="2022-01-20T19:39:02.386" v="2767" actId="1076"/>
          <ac:picMkLst>
            <pc:docMk/>
            <pc:sldMk cId="3562549869" sldId="486"/>
            <ac:picMk id="13" creationId="{FC26286C-7337-463A-B2E0-AE848764D0F8}"/>
          </ac:picMkLst>
        </pc:picChg>
        <pc:picChg chg="add mod">
          <ac:chgData name="Sophie Hall (staff)" userId="3c56f0f3-a806-483a-a661-47e506d7a747" providerId="ADAL" clId="{680E25C1-78DB-4F42-B166-AC8751F106C6}" dt="2022-01-20T19:39:02.386" v="2767" actId="1076"/>
          <ac:picMkLst>
            <pc:docMk/>
            <pc:sldMk cId="3562549869" sldId="486"/>
            <ac:picMk id="14" creationId="{57098B5A-B2D7-4CE2-A243-B9C3B705FBA9}"/>
          </ac:picMkLst>
        </pc:picChg>
        <pc:picChg chg="add del mod">
          <ac:chgData name="Sophie Hall (staff)" userId="3c56f0f3-a806-483a-a661-47e506d7a747" providerId="ADAL" clId="{680E25C1-78DB-4F42-B166-AC8751F106C6}" dt="2022-01-20T19:32:15.096" v="2553" actId="478"/>
          <ac:picMkLst>
            <pc:docMk/>
            <pc:sldMk cId="3562549869" sldId="486"/>
            <ac:picMk id="15" creationId="{37C734A4-02EB-4A93-B0D5-A4DBB410A2F2}"/>
          </ac:picMkLst>
        </pc:picChg>
        <pc:picChg chg="add del mod">
          <ac:chgData name="Sophie Hall (staff)" userId="3c56f0f3-a806-483a-a661-47e506d7a747" providerId="ADAL" clId="{680E25C1-78DB-4F42-B166-AC8751F106C6}" dt="2022-01-20T19:39:58.272" v="2778" actId="478"/>
          <ac:picMkLst>
            <pc:docMk/>
            <pc:sldMk cId="3562549869" sldId="486"/>
            <ac:picMk id="22" creationId="{FE3C21CB-696E-4A17-ADC7-6A77DB13948A}"/>
          </ac:picMkLst>
        </pc:picChg>
        <pc:picChg chg="add del mod">
          <ac:chgData name="Sophie Hall (staff)" userId="3c56f0f3-a806-483a-a661-47e506d7a747" providerId="ADAL" clId="{680E25C1-78DB-4F42-B166-AC8751F106C6}" dt="2022-01-20T19:35:15.411" v="2580" actId="478"/>
          <ac:picMkLst>
            <pc:docMk/>
            <pc:sldMk cId="3562549869" sldId="486"/>
            <ac:picMk id="23" creationId="{B987DD8E-E35E-46B0-9CC6-BE9ABBBC12E1}"/>
          </ac:picMkLst>
        </pc:picChg>
        <pc:picChg chg="add del mod">
          <ac:chgData name="Sophie Hall (staff)" userId="3c56f0f3-a806-483a-a661-47e506d7a747" providerId="ADAL" clId="{680E25C1-78DB-4F42-B166-AC8751F106C6}" dt="2022-01-20T19:40:23.021" v="2781" actId="478"/>
          <ac:picMkLst>
            <pc:docMk/>
            <pc:sldMk cId="3562549869" sldId="486"/>
            <ac:picMk id="24" creationId="{79D83574-5223-4F62-B8E8-0F60EE9A97DC}"/>
          </ac:picMkLst>
        </pc:picChg>
        <pc:picChg chg="add mod">
          <ac:chgData name="Sophie Hall (staff)" userId="3c56f0f3-a806-483a-a661-47e506d7a747" providerId="ADAL" clId="{680E25C1-78DB-4F42-B166-AC8751F106C6}" dt="2022-01-20T19:39:25.062" v="2773" actId="1076"/>
          <ac:picMkLst>
            <pc:docMk/>
            <pc:sldMk cId="3562549869" sldId="486"/>
            <ac:picMk id="26" creationId="{A52D5F26-7B0A-4215-87A6-28042FB12DDD}"/>
          </ac:picMkLst>
        </pc:picChg>
        <pc:picChg chg="add mod">
          <ac:chgData name="Sophie Hall (staff)" userId="3c56f0f3-a806-483a-a661-47e506d7a747" providerId="ADAL" clId="{680E25C1-78DB-4F42-B166-AC8751F106C6}" dt="2022-01-20T19:39:32.320" v="2775" actId="1076"/>
          <ac:picMkLst>
            <pc:docMk/>
            <pc:sldMk cId="3562549869" sldId="486"/>
            <ac:picMk id="28" creationId="{ED13219D-B3E9-402C-9A6F-F76F72CB6672}"/>
          </ac:picMkLst>
        </pc:picChg>
        <pc:picChg chg="add mod">
          <ac:chgData name="Sophie Hall (staff)" userId="3c56f0f3-a806-483a-a661-47e506d7a747" providerId="ADAL" clId="{680E25C1-78DB-4F42-B166-AC8751F106C6}" dt="2022-01-20T19:28:26.572" v="2340" actId="1076"/>
          <ac:picMkLst>
            <pc:docMk/>
            <pc:sldMk cId="3562549869" sldId="486"/>
            <ac:picMk id="4098" creationId="{B01B82C0-F8A0-4C38-95D7-298D03C0D2F5}"/>
          </ac:picMkLst>
        </pc:picChg>
        <pc:picChg chg="add del mod">
          <ac:chgData name="Sophie Hall (staff)" userId="3c56f0f3-a806-483a-a661-47e506d7a747" providerId="ADAL" clId="{680E25C1-78DB-4F42-B166-AC8751F106C6}" dt="2022-01-20T19:33:06.874" v="2557" actId="478"/>
          <ac:picMkLst>
            <pc:docMk/>
            <pc:sldMk cId="3562549869" sldId="486"/>
            <ac:picMk id="4100" creationId="{33530F5C-150E-46E8-9042-B559E57C9885}"/>
          </ac:picMkLst>
        </pc:picChg>
        <pc:picChg chg="add del mod">
          <ac:chgData name="Sophie Hall (staff)" userId="3c56f0f3-a806-483a-a661-47e506d7a747" providerId="ADAL" clId="{680E25C1-78DB-4F42-B166-AC8751F106C6}" dt="2022-01-20T19:39:13.657" v="2770" actId="478"/>
          <ac:picMkLst>
            <pc:docMk/>
            <pc:sldMk cId="3562549869" sldId="486"/>
            <ac:picMk id="4102" creationId="{9F4D67A0-A593-47DB-A81C-ECACB697A129}"/>
          </ac:picMkLst>
        </pc:picChg>
        <pc:picChg chg="add mod">
          <ac:chgData name="Sophie Hall (staff)" userId="3c56f0f3-a806-483a-a661-47e506d7a747" providerId="ADAL" clId="{680E25C1-78DB-4F42-B166-AC8751F106C6}" dt="2022-01-20T19:40:02.345" v="2779" actId="1076"/>
          <ac:picMkLst>
            <pc:docMk/>
            <pc:sldMk cId="3562549869" sldId="486"/>
            <ac:picMk id="4104" creationId="{9D126782-5D85-443C-AA89-4F3B47D1B5DC}"/>
          </ac:picMkLst>
        </pc:picChg>
        <pc:picChg chg="add mod">
          <ac:chgData name="Sophie Hall (staff)" userId="3c56f0f3-a806-483a-a661-47e506d7a747" providerId="ADAL" clId="{680E25C1-78DB-4F42-B166-AC8751F106C6}" dt="2022-01-20T19:41:25.487" v="2842" actId="1076"/>
          <ac:picMkLst>
            <pc:docMk/>
            <pc:sldMk cId="3562549869" sldId="486"/>
            <ac:picMk id="4106" creationId="{25A61F44-1BB2-4522-B9F5-D2516FA3FA0B}"/>
          </ac:picMkLst>
        </pc:picChg>
      </pc:sldChg>
      <pc:sldChg chg="addSp delSp modSp new mod setBg modClrScheme chgLayout">
        <pc:chgData name="Sophie Hall (staff)" userId="3c56f0f3-a806-483a-a661-47e506d7a747" providerId="ADAL" clId="{680E25C1-78DB-4F42-B166-AC8751F106C6}" dt="2022-01-21T11:27:03.932" v="3659" actId="122"/>
        <pc:sldMkLst>
          <pc:docMk/>
          <pc:sldMk cId="2256983131" sldId="487"/>
        </pc:sldMkLst>
        <pc:spChg chg="add del mod">
          <ac:chgData name="Sophie Hall (staff)" userId="3c56f0f3-a806-483a-a661-47e506d7a747" providerId="ADAL" clId="{680E25C1-78DB-4F42-B166-AC8751F106C6}" dt="2022-01-21T11:26:23.729" v="3654" actId="478"/>
          <ac:spMkLst>
            <pc:docMk/>
            <pc:sldMk cId="2256983131" sldId="487"/>
            <ac:spMk id="3" creationId="{0FE445A7-7256-4E54-8DFE-CAD7F8C6DDE9}"/>
          </ac:spMkLst>
        </pc:spChg>
        <pc:spChg chg="add del mod ord">
          <ac:chgData name="Sophie Hall (staff)" userId="3c56f0f3-a806-483a-a661-47e506d7a747" providerId="ADAL" clId="{680E25C1-78DB-4F42-B166-AC8751F106C6}" dt="2022-01-21T11:26:06.873" v="3639" actId="478"/>
          <ac:spMkLst>
            <pc:docMk/>
            <pc:sldMk cId="2256983131" sldId="487"/>
            <ac:spMk id="4" creationId="{0A3E0689-D9AC-437C-931B-ABDFE65A1B0B}"/>
          </ac:spMkLst>
        </pc:spChg>
        <pc:spChg chg="add mod ord">
          <ac:chgData name="Sophie Hall (staff)" userId="3c56f0f3-a806-483a-a661-47e506d7a747" providerId="ADAL" clId="{680E25C1-78DB-4F42-B166-AC8751F106C6}" dt="2022-01-21T11:27:03.932" v="3659" actId="122"/>
          <ac:spMkLst>
            <pc:docMk/>
            <pc:sldMk cId="2256983131" sldId="487"/>
            <ac:spMk id="5" creationId="{676242B3-350C-4D74-95EB-A26205DFEB88}"/>
          </ac:spMkLst>
        </pc:spChg>
        <pc:spChg chg="add">
          <ac:chgData name="Sophie Hall (staff)" userId="3c56f0f3-a806-483a-a661-47e506d7a747" providerId="ADAL" clId="{680E25C1-78DB-4F42-B166-AC8751F106C6}" dt="2022-01-21T11:26:54.714" v="3657" actId="26606"/>
          <ac:spMkLst>
            <pc:docMk/>
            <pc:sldMk cId="2256983131" sldId="487"/>
            <ac:spMk id="10" creationId="{4038CB10-1F5C-4D54-9DF7-12586DE5B007}"/>
          </ac:spMkLst>
        </pc:spChg>
        <pc:spChg chg="add">
          <ac:chgData name="Sophie Hall (staff)" userId="3c56f0f3-a806-483a-a661-47e506d7a747" providerId="ADAL" clId="{680E25C1-78DB-4F42-B166-AC8751F106C6}" dt="2022-01-21T11:26:54.714" v="3657" actId="26606"/>
          <ac:spMkLst>
            <pc:docMk/>
            <pc:sldMk cId="2256983131" sldId="487"/>
            <ac:spMk id="12" creationId="{36D30126-6314-4A93-B27E-5C66CF781924}"/>
          </ac:spMkLst>
        </pc:spChg>
        <pc:spChg chg="add">
          <ac:chgData name="Sophie Hall (staff)" userId="3c56f0f3-a806-483a-a661-47e506d7a747" providerId="ADAL" clId="{680E25C1-78DB-4F42-B166-AC8751F106C6}" dt="2022-01-21T11:26:54.714" v="3657" actId="26606"/>
          <ac:spMkLst>
            <pc:docMk/>
            <pc:sldMk cId="2256983131" sldId="487"/>
            <ac:spMk id="14" creationId="{73ED6512-6858-4552-B699-9A97FE9A4EA2}"/>
          </ac:spMkLst>
        </pc:spChg>
        <pc:picChg chg="add mod">
          <ac:chgData name="Sophie Hall (staff)" userId="3c56f0f3-a806-483a-a661-47e506d7a747" providerId="ADAL" clId="{680E25C1-78DB-4F42-B166-AC8751F106C6}" dt="2022-01-21T11:26:54.714" v="3657" actId="26606"/>
          <ac:picMkLst>
            <pc:docMk/>
            <pc:sldMk cId="2256983131" sldId="487"/>
            <ac:picMk id="2" creationId="{5187A967-EDA0-4671-903E-ED9537AB4606}"/>
          </ac:picMkLst>
        </pc:picChg>
      </pc:sldChg>
      <pc:sldChg chg="addSp modSp add mod ord">
        <pc:chgData name="Sophie Hall (staff)" userId="3c56f0f3-a806-483a-a661-47e506d7a747" providerId="ADAL" clId="{680E25C1-78DB-4F42-B166-AC8751F106C6}" dt="2022-01-21T11:28:59.697" v="3715" actId="14100"/>
        <pc:sldMkLst>
          <pc:docMk/>
          <pc:sldMk cId="1731900948" sldId="488"/>
        </pc:sldMkLst>
        <pc:spChg chg="add mod">
          <ac:chgData name="Sophie Hall (staff)" userId="3c56f0f3-a806-483a-a661-47e506d7a747" providerId="ADAL" clId="{680E25C1-78DB-4F42-B166-AC8751F106C6}" dt="2022-01-21T11:28:53.960" v="3713" actId="207"/>
          <ac:spMkLst>
            <pc:docMk/>
            <pc:sldMk cId="1731900948" sldId="488"/>
            <ac:spMk id="3" creationId="{1B6A8DE3-4B5E-4EF3-ADC8-0939CCF76D70}"/>
          </ac:spMkLst>
        </pc:spChg>
        <pc:spChg chg="mod">
          <ac:chgData name="Sophie Hall (staff)" userId="3c56f0f3-a806-483a-a661-47e506d7a747" providerId="ADAL" clId="{680E25C1-78DB-4F42-B166-AC8751F106C6}" dt="2022-01-21T11:28:59.697" v="3715" actId="14100"/>
          <ac:spMkLst>
            <pc:docMk/>
            <pc:sldMk cId="1731900948" sldId="488"/>
            <ac:spMk id="5" creationId="{676242B3-350C-4D74-95EB-A26205DFEB88}"/>
          </ac:spMkLst>
        </pc:spChg>
      </pc:sldChg>
      <pc:sldChg chg="delSp add del setBg delDesignElem">
        <pc:chgData name="Sophie Hall (staff)" userId="3c56f0f3-a806-483a-a661-47e506d7a747" providerId="ADAL" clId="{680E25C1-78DB-4F42-B166-AC8751F106C6}" dt="2022-01-21T11:27:37.400" v="3662" actId="47"/>
        <pc:sldMkLst>
          <pc:docMk/>
          <pc:sldMk cId="3406009888" sldId="488"/>
        </pc:sldMkLst>
        <pc:spChg chg="del">
          <ac:chgData name="Sophie Hall (staff)" userId="3c56f0f3-a806-483a-a661-47e506d7a747" providerId="ADAL" clId="{680E25C1-78DB-4F42-B166-AC8751F106C6}" dt="2022-01-21T11:27:33.375" v="3661"/>
          <ac:spMkLst>
            <pc:docMk/>
            <pc:sldMk cId="3406009888" sldId="488"/>
            <ac:spMk id="10" creationId="{4038CB10-1F5C-4D54-9DF7-12586DE5B007}"/>
          </ac:spMkLst>
        </pc:spChg>
        <pc:spChg chg="del">
          <ac:chgData name="Sophie Hall (staff)" userId="3c56f0f3-a806-483a-a661-47e506d7a747" providerId="ADAL" clId="{680E25C1-78DB-4F42-B166-AC8751F106C6}" dt="2022-01-21T11:27:33.375" v="3661"/>
          <ac:spMkLst>
            <pc:docMk/>
            <pc:sldMk cId="3406009888" sldId="488"/>
            <ac:spMk id="12" creationId="{36D30126-6314-4A93-B27E-5C66CF781924}"/>
          </ac:spMkLst>
        </pc:spChg>
        <pc:spChg chg="del">
          <ac:chgData name="Sophie Hall (staff)" userId="3c56f0f3-a806-483a-a661-47e506d7a747" providerId="ADAL" clId="{680E25C1-78DB-4F42-B166-AC8751F106C6}" dt="2022-01-21T11:27:33.375" v="3661"/>
          <ac:spMkLst>
            <pc:docMk/>
            <pc:sldMk cId="3406009888" sldId="488"/>
            <ac:spMk id="14" creationId="{73ED6512-6858-4552-B699-9A97FE9A4EA2}"/>
          </ac:spMkLst>
        </pc:spChg>
      </pc:sldChg>
      <pc:sldChg chg="modSp add mod ord">
        <pc:chgData name="Sophie Hall (staff)" userId="3c56f0f3-a806-483a-a661-47e506d7a747" providerId="ADAL" clId="{680E25C1-78DB-4F42-B166-AC8751F106C6}" dt="2022-01-21T11:35:31.443" v="3913" actId="20577"/>
        <pc:sldMkLst>
          <pc:docMk/>
          <pc:sldMk cId="633933486" sldId="489"/>
        </pc:sldMkLst>
        <pc:spChg chg="mod">
          <ac:chgData name="Sophie Hall (staff)" userId="3c56f0f3-a806-483a-a661-47e506d7a747" providerId="ADAL" clId="{680E25C1-78DB-4F42-B166-AC8751F106C6}" dt="2022-01-21T11:35:31.443" v="3913" actId="20577"/>
          <ac:spMkLst>
            <pc:docMk/>
            <pc:sldMk cId="633933486" sldId="489"/>
            <ac:spMk id="5" creationId="{676242B3-350C-4D74-95EB-A26205DFEB88}"/>
          </ac:spMkLst>
        </pc:spChg>
      </pc:sldChg>
      <pc:sldChg chg="addSp delSp modSp new del">
        <pc:chgData name="Sophie Hall (staff)" userId="3c56f0f3-a806-483a-a661-47e506d7a747" providerId="ADAL" clId="{680E25C1-78DB-4F42-B166-AC8751F106C6}" dt="2022-01-21T11:40:14.570" v="3919" actId="47"/>
        <pc:sldMkLst>
          <pc:docMk/>
          <pc:sldMk cId="3156675675" sldId="490"/>
        </pc:sldMkLst>
        <pc:spChg chg="add del mod">
          <ac:chgData name="Sophie Hall (staff)" userId="3c56f0f3-a806-483a-a661-47e506d7a747" providerId="ADAL" clId="{680E25C1-78DB-4F42-B166-AC8751F106C6}" dt="2022-01-21T11:40:04.390" v="3917"/>
          <ac:spMkLst>
            <pc:docMk/>
            <pc:sldMk cId="3156675675" sldId="490"/>
            <ac:spMk id="4" creationId="{9B65A8A7-0638-4042-8759-8997AD92257B}"/>
          </ac:spMkLst>
        </pc:spChg>
        <pc:spChg chg="add del mod">
          <ac:chgData name="Sophie Hall (staff)" userId="3c56f0f3-a806-483a-a661-47e506d7a747" providerId="ADAL" clId="{680E25C1-78DB-4F42-B166-AC8751F106C6}" dt="2022-01-21T11:40:04.390" v="3917"/>
          <ac:spMkLst>
            <pc:docMk/>
            <pc:sldMk cId="3156675675" sldId="490"/>
            <ac:spMk id="10" creationId="{E94E67AF-1F1A-4B23-8B0A-D22CD9386FE7}"/>
          </ac:spMkLst>
        </pc:spChg>
        <pc:spChg chg="add del mod">
          <ac:chgData name="Sophie Hall (staff)" userId="3c56f0f3-a806-483a-a661-47e506d7a747" providerId="ADAL" clId="{680E25C1-78DB-4F42-B166-AC8751F106C6}" dt="2022-01-21T11:40:04.390" v="3917"/>
          <ac:spMkLst>
            <pc:docMk/>
            <pc:sldMk cId="3156675675" sldId="490"/>
            <ac:spMk id="11" creationId="{EFCAC490-38FA-466E-AE28-6455D4497EC0}"/>
          </ac:spMkLst>
        </pc:spChg>
        <pc:spChg chg="add del mod">
          <ac:chgData name="Sophie Hall (staff)" userId="3c56f0f3-a806-483a-a661-47e506d7a747" providerId="ADAL" clId="{680E25C1-78DB-4F42-B166-AC8751F106C6}" dt="2022-01-21T11:40:04.390" v="3917"/>
          <ac:spMkLst>
            <pc:docMk/>
            <pc:sldMk cId="3156675675" sldId="490"/>
            <ac:spMk id="12" creationId="{F71B9EDA-8579-4FDD-A8C3-75C70DC3AB33}"/>
          </ac:spMkLst>
        </pc:spChg>
        <pc:spChg chg="add del mod">
          <ac:chgData name="Sophie Hall (staff)" userId="3c56f0f3-a806-483a-a661-47e506d7a747" providerId="ADAL" clId="{680E25C1-78DB-4F42-B166-AC8751F106C6}" dt="2022-01-21T11:40:04.390" v="3917"/>
          <ac:spMkLst>
            <pc:docMk/>
            <pc:sldMk cId="3156675675" sldId="490"/>
            <ac:spMk id="13" creationId="{8AC49E03-D5B9-4221-8E04-72A83601139A}"/>
          </ac:spMkLst>
        </pc:spChg>
        <pc:spChg chg="add del mod">
          <ac:chgData name="Sophie Hall (staff)" userId="3c56f0f3-a806-483a-a661-47e506d7a747" providerId="ADAL" clId="{680E25C1-78DB-4F42-B166-AC8751F106C6}" dt="2022-01-21T11:40:04.390" v="3917"/>
          <ac:spMkLst>
            <pc:docMk/>
            <pc:sldMk cId="3156675675" sldId="490"/>
            <ac:spMk id="14" creationId="{49F6A2B4-2115-4586-86C9-79E93EC1961D}"/>
          </ac:spMkLst>
        </pc:spChg>
        <pc:spChg chg="add del mod">
          <ac:chgData name="Sophie Hall (staff)" userId="3c56f0f3-a806-483a-a661-47e506d7a747" providerId="ADAL" clId="{680E25C1-78DB-4F42-B166-AC8751F106C6}" dt="2022-01-21T11:40:04.390" v="3917"/>
          <ac:spMkLst>
            <pc:docMk/>
            <pc:sldMk cId="3156675675" sldId="490"/>
            <ac:spMk id="15" creationId="{E4CDFF7E-7DF0-4C39-8FB5-213FC48074F5}"/>
          </ac:spMkLst>
        </pc:spChg>
        <pc:spChg chg="add del mod">
          <ac:chgData name="Sophie Hall (staff)" userId="3c56f0f3-a806-483a-a661-47e506d7a747" providerId="ADAL" clId="{680E25C1-78DB-4F42-B166-AC8751F106C6}" dt="2022-01-21T11:40:04.390" v="3917"/>
          <ac:spMkLst>
            <pc:docMk/>
            <pc:sldMk cId="3156675675" sldId="490"/>
            <ac:spMk id="16" creationId="{B907C98E-F955-438F-BFA2-7A4B71B17437}"/>
          </ac:spMkLst>
        </pc:spChg>
        <pc:spChg chg="add del mod">
          <ac:chgData name="Sophie Hall (staff)" userId="3c56f0f3-a806-483a-a661-47e506d7a747" providerId="ADAL" clId="{680E25C1-78DB-4F42-B166-AC8751F106C6}" dt="2022-01-21T11:40:04.390" v="3917"/>
          <ac:spMkLst>
            <pc:docMk/>
            <pc:sldMk cId="3156675675" sldId="490"/>
            <ac:spMk id="17" creationId="{E05B4743-C833-4C6F-AA83-AF3E76F8ED06}"/>
          </ac:spMkLst>
        </pc:spChg>
        <pc:spChg chg="add del mod">
          <ac:chgData name="Sophie Hall (staff)" userId="3c56f0f3-a806-483a-a661-47e506d7a747" providerId="ADAL" clId="{680E25C1-78DB-4F42-B166-AC8751F106C6}" dt="2022-01-21T11:40:04.390" v="3917"/>
          <ac:spMkLst>
            <pc:docMk/>
            <pc:sldMk cId="3156675675" sldId="490"/>
            <ac:spMk id="18" creationId="{3D5CFCFB-778D-4023-8D76-3658CFE50FAA}"/>
          </ac:spMkLst>
        </pc:spChg>
        <pc:spChg chg="add del mod">
          <ac:chgData name="Sophie Hall (staff)" userId="3c56f0f3-a806-483a-a661-47e506d7a747" providerId="ADAL" clId="{680E25C1-78DB-4F42-B166-AC8751F106C6}" dt="2022-01-21T11:40:04.390" v="3917"/>
          <ac:spMkLst>
            <pc:docMk/>
            <pc:sldMk cId="3156675675" sldId="490"/>
            <ac:spMk id="19" creationId="{57EBAC12-C229-47F8-8F74-40AD1514D6AB}"/>
          </ac:spMkLst>
        </pc:spChg>
        <pc:spChg chg="add del mod">
          <ac:chgData name="Sophie Hall (staff)" userId="3c56f0f3-a806-483a-a661-47e506d7a747" providerId="ADAL" clId="{680E25C1-78DB-4F42-B166-AC8751F106C6}" dt="2022-01-21T11:40:04.390" v="3917"/>
          <ac:spMkLst>
            <pc:docMk/>
            <pc:sldMk cId="3156675675" sldId="490"/>
            <ac:spMk id="20" creationId="{D258671B-D5DC-4AFA-A66F-7424693E1E07}"/>
          </ac:spMkLst>
        </pc:spChg>
        <pc:spChg chg="add del mod">
          <ac:chgData name="Sophie Hall (staff)" userId="3c56f0f3-a806-483a-a661-47e506d7a747" providerId="ADAL" clId="{680E25C1-78DB-4F42-B166-AC8751F106C6}" dt="2022-01-21T11:40:04.390" v="3917"/>
          <ac:spMkLst>
            <pc:docMk/>
            <pc:sldMk cId="3156675675" sldId="490"/>
            <ac:spMk id="23" creationId="{97DDB313-8F28-4D18-922E-2FA64B059044}"/>
          </ac:spMkLst>
        </pc:spChg>
        <pc:spChg chg="add del mod">
          <ac:chgData name="Sophie Hall (staff)" userId="3c56f0f3-a806-483a-a661-47e506d7a747" providerId="ADAL" clId="{680E25C1-78DB-4F42-B166-AC8751F106C6}" dt="2022-01-21T11:40:04.390" v="3917"/>
          <ac:spMkLst>
            <pc:docMk/>
            <pc:sldMk cId="3156675675" sldId="490"/>
            <ac:spMk id="24" creationId="{9E4DCF05-6D7D-4FDF-8660-669D5E6D3AB1}"/>
          </ac:spMkLst>
        </pc:spChg>
        <pc:spChg chg="add del mod">
          <ac:chgData name="Sophie Hall (staff)" userId="3c56f0f3-a806-483a-a661-47e506d7a747" providerId="ADAL" clId="{680E25C1-78DB-4F42-B166-AC8751F106C6}" dt="2022-01-21T11:40:04.390" v="3917"/>
          <ac:spMkLst>
            <pc:docMk/>
            <pc:sldMk cId="3156675675" sldId="490"/>
            <ac:spMk id="25" creationId="{2B7EF0B1-04C8-4025-9B89-ACCFEB9693E8}"/>
          </ac:spMkLst>
        </pc:spChg>
        <pc:spChg chg="add del mod">
          <ac:chgData name="Sophie Hall (staff)" userId="3c56f0f3-a806-483a-a661-47e506d7a747" providerId="ADAL" clId="{680E25C1-78DB-4F42-B166-AC8751F106C6}" dt="2022-01-21T11:40:04.390" v="3917"/>
          <ac:spMkLst>
            <pc:docMk/>
            <pc:sldMk cId="3156675675" sldId="490"/>
            <ac:spMk id="26" creationId="{B6180CDF-F886-43D8-A774-7B2963686606}"/>
          </ac:spMkLst>
        </pc:spChg>
        <pc:spChg chg="add del mod">
          <ac:chgData name="Sophie Hall (staff)" userId="3c56f0f3-a806-483a-a661-47e506d7a747" providerId="ADAL" clId="{680E25C1-78DB-4F42-B166-AC8751F106C6}" dt="2022-01-21T11:40:04.390" v="3917"/>
          <ac:spMkLst>
            <pc:docMk/>
            <pc:sldMk cId="3156675675" sldId="490"/>
            <ac:spMk id="27" creationId="{DCD54CE2-CDD4-4FBC-8F80-507E5D892AE7}"/>
          </ac:spMkLst>
        </pc:spChg>
        <pc:spChg chg="add del mod">
          <ac:chgData name="Sophie Hall (staff)" userId="3c56f0f3-a806-483a-a661-47e506d7a747" providerId="ADAL" clId="{680E25C1-78DB-4F42-B166-AC8751F106C6}" dt="2022-01-21T11:40:04.390" v="3917"/>
          <ac:spMkLst>
            <pc:docMk/>
            <pc:sldMk cId="3156675675" sldId="490"/>
            <ac:spMk id="28" creationId="{1FC40835-E999-419F-AAE1-B3F082E9C031}"/>
          </ac:spMkLst>
        </pc:spChg>
        <pc:spChg chg="add del mod">
          <ac:chgData name="Sophie Hall (staff)" userId="3c56f0f3-a806-483a-a661-47e506d7a747" providerId="ADAL" clId="{680E25C1-78DB-4F42-B166-AC8751F106C6}" dt="2022-01-21T11:40:04.390" v="3917"/>
          <ac:spMkLst>
            <pc:docMk/>
            <pc:sldMk cId="3156675675" sldId="490"/>
            <ac:spMk id="29" creationId="{1C08EBD4-B1B0-49A3-8C03-D757BCD67BA7}"/>
          </ac:spMkLst>
        </pc:spChg>
        <pc:spChg chg="add del mod">
          <ac:chgData name="Sophie Hall (staff)" userId="3c56f0f3-a806-483a-a661-47e506d7a747" providerId="ADAL" clId="{680E25C1-78DB-4F42-B166-AC8751F106C6}" dt="2022-01-21T11:40:04.390" v="3917"/>
          <ac:spMkLst>
            <pc:docMk/>
            <pc:sldMk cId="3156675675" sldId="490"/>
            <ac:spMk id="30" creationId="{9C1FF24D-3820-4A93-8001-2D267F36B927}"/>
          </ac:spMkLst>
        </pc:spChg>
        <pc:spChg chg="add del mod">
          <ac:chgData name="Sophie Hall (staff)" userId="3c56f0f3-a806-483a-a661-47e506d7a747" providerId="ADAL" clId="{680E25C1-78DB-4F42-B166-AC8751F106C6}" dt="2022-01-21T11:40:04.390" v="3917"/>
          <ac:spMkLst>
            <pc:docMk/>
            <pc:sldMk cId="3156675675" sldId="490"/>
            <ac:spMk id="31" creationId="{437F556E-3FC3-4497-9FC1-B021FAEEC5A1}"/>
          </ac:spMkLst>
        </pc:spChg>
        <pc:spChg chg="add del mod">
          <ac:chgData name="Sophie Hall (staff)" userId="3c56f0f3-a806-483a-a661-47e506d7a747" providerId="ADAL" clId="{680E25C1-78DB-4F42-B166-AC8751F106C6}" dt="2022-01-21T11:40:04.390" v="3917"/>
          <ac:spMkLst>
            <pc:docMk/>
            <pc:sldMk cId="3156675675" sldId="490"/>
            <ac:spMk id="32" creationId="{5CF8B21C-209C-4727-9590-AB37E571A86E}"/>
          </ac:spMkLst>
        </pc:spChg>
        <pc:spChg chg="add del mod">
          <ac:chgData name="Sophie Hall (staff)" userId="3c56f0f3-a806-483a-a661-47e506d7a747" providerId="ADAL" clId="{680E25C1-78DB-4F42-B166-AC8751F106C6}" dt="2022-01-21T11:40:04.390" v="3917"/>
          <ac:spMkLst>
            <pc:docMk/>
            <pc:sldMk cId="3156675675" sldId="490"/>
            <ac:spMk id="35" creationId="{B308FD87-9C4D-4C34-BB5E-9FA17166E9CB}"/>
          </ac:spMkLst>
        </pc:spChg>
        <pc:picChg chg="add del mod">
          <ac:chgData name="Sophie Hall (staff)" userId="3c56f0f3-a806-483a-a661-47e506d7a747" providerId="ADAL" clId="{680E25C1-78DB-4F42-B166-AC8751F106C6}" dt="2022-01-21T11:40:04.390" v="3917"/>
          <ac:picMkLst>
            <pc:docMk/>
            <pc:sldMk cId="3156675675" sldId="490"/>
            <ac:picMk id="2" creationId="{877ABB1B-8082-439D-9F3D-B5C900C266B3}"/>
          </ac:picMkLst>
        </pc:picChg>
        <pc:picChg chg="add del mod">
          <ac:chgData name="Sophie Hall (staff)" userId="3c56f0f3-a806-483a-a661-47e506d7a747" providerId="ADAL" clId="{680E25C1-78DB-4F42-B166-AC8751F106C6}" dt="2022-01-21T11:40:04.390" v="3917"/>
          <ac:picMkLst>
            <pc:docMk/>
            <pc:sldMk cId="3156675675" sldId="490"/>
            <ac:picMk id="3" creationId="{CBACABB8-DFA7-4B40-97FD-0F4417104B32}"/>
          </ac:picMkLst>
        </pc:picChg>
        <pc:picChg chg="add del mod">
          <ac:chgData name="Sophie Hall (staff)" userId="3c56f0f3-a806-483a-a661-47e506d7a747" providerId="ADAL" clId="{680E25C1-78DB-4F42-B166-AC8751F106C6}" dt="2022-01-21T11:40:04.390" v="3917"/>
          <ac:picMkLst>
            <pc:docMk/>
            <pc:sldMk cId="3156675675" sldId="490"/>
            <ac:picMk id="5" creationId="{C8F2F9FE-764A-4CF7-B64E-5A2B0427F454}"/>
          </ac:picMkLst>
        </pc:picChg>
        <pc:picChg chg="add del mod">
          <ac:chgData name="Sophie Hall (staff)" userId="3c56f0f3-a806-483a-a661-47e506d7a747" providerId="ADAL" clId="{680E25C1-78DB-4F42-B166-AC8751F106C6}" dt="2022-01-21T11:40:04.390" v="3917"/>
          <ac:picMkLst>
            <pc:docMk/>
            <pc:sldMk cId="3156675675" sldId="490"/>
            <ac:picMk id="6" creationId="{6EF7CD14-4EA6-4FC7-B41A-BE82D5ADC5AD}"/>
          </ac:picMkLst>
        </pc:picChg>
        <pc:picChg chg="add del mod">
          <ac:chgData name="Sophie Hall (staff)" userId="3c56f0f3-a806-483a-a661-47e506d7a747" providerId="ADAL" clId="{680E25C1-78DB-4F42-B166-AC8751F106C6}" dt="2022-01-21T11:40:04.390" v="3917"/>
          <ac:picMkLst>
            <pc:docMk/>
            <pc:sldMk cId="3156675675" sldId="490"/>
            <ac:picMk id="7" creationId="{78904F0A-F5AF-4ADD-94CC-A52D98A72566}"/>
          </ac:picMkLst>
        </pc:picChg>
        <pc:picChg chg="add del mod">
          <ac:chgData name="Sophie Hall (staff)" userId="3c56f0f3-a806-483a-a661-47e506d7a747" providerId="ADAL" clId="{680E25C1-78DB-4F42-B166-AC8751F106C6}" dt="2022-01-21T11:40:04.390" v="3917"/>
          <ac:picMkLst>
            <pc:docMk/>
            <pc:sldMk cId="3156675675" sldId="490"/>
            <ac:picMk id="8" creationId="{2634CC3F-625C-4F35-AC5D-92DE257F9893}"/>
          </ac:picMkLst>
        </pc:picChg>
        <pc:picChg chg="add del mod">
          <ac:chgData name="Sophie Hall (staff)" userId="3c56f0f3-a806-483a-a661-47e506d7a747" providerId="ADAL" clId="{680E25C1-78DB-4F42-B166-AC8751F106C6}" dt="2022-01-21T11:40:04.390" v="3917"/>
          <ac:picMkLst>
            <pc:docMk/>
            <pc:sldMk cId="3156675675" sldId="490"/>
            <ac:picMk id="9" creationId="{10B6F35F-3B60-4346-BC2F-AFDC334F8D1A}"/>
          </ac:picMkLst>
        </pc:picChg>
        <pc:picChg chg="add del mod">
          <ac:chgData name="Sophie Hall (staff)" userId="3c56f0f3-a806-483a-a661-47e506d7a747" providerId="ADAL" clId="{680E25C1-78DB-4F42-B166-AC8751F106C6}" dt="2022-01-21T11:40:04.390" v="3917"/>
          <ac:picMkLst>
            <pc:docMk/>
            <pc:sldMk cId="3156675675" sldId="490"/>
            <ac:picMk id="21" creationId="{EE2EC37A-A9AC-4AA7-AD46-6A104CFE5F78}"/>
          </ac:picMkLst>
        </pc:picChg>
        <pc:picChg chg="add del mod">
          <ac:chgData name="Sophie Hall (staff)" userId="3c56f0f3-a806-483a-a661-47e506d7a747" providerId="ADAL" clId="{680E25C1-78DB-4F42-B166-AC8751F106C6}" dt="2022-01-21T11:40:04.390" v="3917"/>
          <ac:picMkLst>
            <pc:docMk/>
            <pc:sldMk cId="3156675675" sldId="490"/>
            <ac:picMk id="22" creationId="{3E03B486-EF70-43B7-A33E-C1C655FAD8A5}"/>
          </ac:picMkLst>
        </pc:picChg>
        <pc:cxnChg chg="add del mod">
          <ac:chgData name="Sophie Hall (staff)" userId="3c56f0f3-a806-483a-a661-47e506d7a747" providerId="ADAL" clId="{680E25C1-78DB-4F42-B166-AC8751F106C6}" dt="2022-01-21T11:40:04.390" v="3917"/>
          <ac:cxnSpMkLst>
            <pc:docMk/>
            <pc:sldMk cId="3156675675" sldId="490"/>
            <ac:cxnSpMk id="33" creationId="{C833A7B7-4A1F-4022-8B14-C0F74349DB7E}"/>
          </ac:cxnSpMkLst>
        </pc:cxnChg>
        <pc:cxnChg chg="add del mod">
          <ac:chgData name="Sophie Hall (staff)" userId="3c56f0f3-a806-483a-a661-47e506d7a747" providerId="ADAL" clId="{680E25C1-78DB-4F42-B166-AC8751F106C6}" dt="2022-01-21T11:40:04.390" v="3917"/>
          <ac:cxnSpMkLst>
            <pc:docMk/>
            <pc:sldMk cId="3156675675" sldId="490"/>
            <ac:cxnSpMk id="34" creationId="{65D6844D-138C-4F56-A5C5-E6912864F82E}"/>
          </ac:cxnSpMkLst>
        </pc:cxnChg>
      </pc:sldChg>
      <pc:sldChg chg="addSp modSp new mod">
        <pc:chgData name="Sophie Hall (staff)" userId="3c56f0f3-a806-483a-a661-47e506d7a747" providerId="ADAL" clId="{680E25C1-78DB-4F42-B166-AC8751F106C6}" dt="2022-01-21T11:40:35.797" v="3921" actId="6549"/>
        <pc:sldMkLst>
          <pc:docMk/>
          <pc:sldMk cId="2584608355" sldId="491"/>
        </pc:sldMkLst>
        <pc:spChg chg="add mod">
          <ac:chgData name="Sophie Hall (staff)" userId="3c56f0f3-a806-483a-a661-47e506d7a747" providerId="ADAL" clId="{680E25C1-78DB-4F42-B166-AC8751F106C6}" dt="2022-01-21T11:40:35.797" v="3921" actId="6549"/>
          <ac:spMkLst>
            <pc:docMk/>
            <pc:sldMk cId="2584608355" sldId="491"/>
            <ac:spMk id="4" creationId="{17881F5C-154A-42DB-A8E6-66BEC8FA560B}"/>
          </ac:spMkLst>
        </pc:spChg>
        <pc:spChg chg="add mod">
          <ac:chgData name="Sophie Hall (staff)" userId="3c56f0f3-a806-483a-a661-47e506d7a747" providerId="ADAL" clId="{680E25C1-78DB-4F42-B166-AC8751F106C6}" dt="2022-01-21T11:40:22.533" v="3920"/>
          <ac:spMkLst>
            <pc:docMk/>
            <pc:sldMk cId="2584608355" sldId="491"/>
            <ac:spMk id="10" creationId="{25AE793C-EE1B-4CE4-B560-F0027D76C855}"/>
          </ac:spMkLst>
        </pc:spChg>
        <pc:spChg chg="add mod">
          <ac:chgData name="Sophie Hall (staff)" userId="3c56f0f3-a806-483a-a661-47e506d7a747" providerId="ADAL" clId="{680E25C1-78DB-4F42-B166-AC8751F106C6}" dt="2022-01-21T11:40:22.533" v="3920"/>
          <ac:spMkLst>
            <pc:docMk/>
            <pc:sldMk cId="2584608355" sldId="491"/>
            <ac:spMk id="11" creationId="{F99B674A-A9D1-450C-B58E-E4F0E0B8EE19}"/>
          </ac:spMkLst>
        </pc:spChg>
        <pc:spChg chg="add mod">
          <ac:chgData name="Sophie Hall (staff)" userId="3c56f0f3-a806-483a-a661-47e506d7a747" providerId="ADAL" clId="{680E25C1-78DB-4F42-B166-AC8751F106C6}" dt="2022-01-21T11:40:22.533" v="3920"/>
          <ac:spMkLst>
            <pc:docMk/>
            <pc:sldMk cId="2584608355" sldId="491"/>
            <ac:spMk id="12" creationId="{9FB77653-F39D-429F-8735-FCF8B0EFCAA7}"/>
          </ac:spMkLst>
        </pc:spChg>
        <pc:spChg chg="add mod">
          <ac:chgData name="Sophie Hall (staff)" userId="3c56f0f3-a806-483a-a661-47e506d7a747" providerId="ADAL" clId="{680E25C1-78DB-4F42-B166-AC8751F106C6}" dt="2022-01-21T11:40:22.533" v="3920"/>
          <ac:spMkLst>
            <pc:docMk/>
            <pc:sldMk cId="2584608355" sldId="491"/>
            <ac:spMk id="13" creationId="{5F370073-4CD6-458E-AB0E-1F6ADF3E2D25}"/>
          </ac:spMkLst>
        </pc:spChg>
        <pc:spChg chg="add mod">
          <ac:chgData name="Sophie Hall (staff)" userId="3c56f0f3-a806-483a-a661-47e506d7a747" providerId="ADAL" clId="{680E25C1-78DB-4F42-B166-AC8751F106C6}" dt="2022-01-21T11:40:22.533" v="3920"/>
          <ac:spMkLst>
            <pc:docMk/>
            <pc:sldMk cId="2584608355" sldId="491"/>
            <ac:spMk id="14" creationId="{2F70B08C-40B7-40B5-B6F7-950E679D2C17}"/>
          </ac:spMkLst>
        </pc:spChg>
        <pc:spChg chg="add mod">
          <ac:chgData name="Sophie Hall (staff)" userId="3c56f0f3-a806-483a-a661-47e506d7a747" providerId="ADAL" clId="{680E25C1-78DB-4F42-B166-AC8751F106C6}" dt="2022-01-21T11:40:22.533" v="3920"/>
          <ac:spMkLst>
            <pc:docMk/>
            <pc:sldMk cId="2584608355" sldId="491"/>
            <ac:spMk id="15" creationId="{FFB2C098-93CD-4EA4-AFD3-DE0D022F7251}"/>
          </ac:spMkLst>
        </pc:spChg>
        <pc:spChg chg="add mod">
          <ac:chgData name="Sophie Hall (staff)" userId="3c56f0f3-a806-483a-a661-47e506d7a747" providerId="ADAL" clId="{680E25C1-78DB-4F42-B166-AC8751F106C6}" dt="2022-01-21T11:40:22.533" v="3920"/>
          <ac:spMkLst>
            <pc:docMk/>
            <pc:sldMk cId="2584608355" sldId="491"/>
            <ac:spMk id="16" creationId="{90B514C0-6DD2-4781-B312-4D5E314C0130}"/>
          </ac:spMkLst>
        </pc:spChg>
        <pc:spChg chg="add mod">
          <ac:chgData name="Sophie Hall (staff)" userId="3c56f0f3-a806-483a-a661-47e506d7a747" providerId="ADAL" clId="{680E25C1-78DB-4F42-B166-AC8751F106C6}" dt="2022-01-21T11:40:22.533" v="3920"/>
          <ac:spMkLst>
            <pc:docMk/>
            <pc:sldMk cId="2584608355" sldId="491"/>
            <ac:spMk id="17" creationId="{5AB3F326-CBF2-444F-A306-1B38A3C781B2}"/>
          </ac:spMkLst>
        </pc:spChg>
        <pc:spChg chg="add mod">
          <ac:chgData name="Sophie Hall (staff)" userId="3c56f0f3-a806-483a-a661-47e506d7a747" providerId="ADAL" clId="{680E25C1-78DB-4F42-B166-AC8751F106C6}" dt="2022-01-21T11:40:22.533" v="3920"/>
          <ac:spMkLst>
            <pc:docMk/>
            <pc:sldMk cId="2584608355" sldId="491"/>
            <ac:spMk id="18" creationId="{2AB671A0-3F62-4961-A535-62EF6891358F}"/>
          </ac:spMkLst>
        </pc:spChg>
        <pc:spChg chg="add mod">
          <ac:chgData name="Sophie Hall (staff)" userId="3c56f0f3-a806-483a-a661-47e506d7a747" providerId="ADAL" clId="{680E25C1-78DB-4F42-B166-AC8751F106C6}" dt="2022-01-21T11:40:22.533" v="3920"/>
          <ac:spMkLst>
            <pc:docMk/>
            <pc:sldMk cId="2584608355" sldId="491"/>
            <ac:spMk id="19" creationId="{3411E533-7AAF-495A-BAA3-E6943D4C493B}"/>
          </ac:spMkLst>
        </pc:spChg>
        <pc:spChg chg="add mod">
          <ac:chgData name="Sophie Hall (staff)" userId="3c56f0f3-a806-483a-a661-47e506d7a747" providerId="ADAL" clId="{680E25C1-78DB-4F42-B166-AC8751F106C6}" dt="2022-01-21T11:40:22.533" v="3920"/>
          <ac:spMkLst>
            <pc:docMk/>
            <pc:sldMk cId="2584608355" sldId="491"/>
            <ac:spMk id="20" creationId="{29C93322-D4C8-4FAA-A674-8254AAF784D9}"/>
          </ac:spMkLst>
        </pc:spChg>
        <pc:spChg chg="add mod">
          <ac:chgData name="Sophie Hall (staff)" userId="3c56f0f3-a806-483a-a661-47e506d7a747" providerId="ADAL" clId="{680E25C1-78DB-4F42-B166-AC8751F106C6}" dt="2022-01-21T11:40:22.533" v="3920"/>
          <ac:spMkLst>
            <pc:docMk/>
            <pc:sldMk cId="2584608355" sldId="491"/>
            <ac:spMk id="23" creationId="{8ABF555E-F96B-4651-AEEB-22C3E650ED54}"/>
          </ac:spMkLst>
        </pc:spChg>
        <pc:spChg chg="add mod">
          <ac:chgData name="Sophie Hall (staff)" userId="3c56f0f3-a806-483a-a661-47e506d7a747" providerId="ADAL" clId="{680E25C1-78DB-4F42-B166-AC8751F106C6}" dt="2022-01-21T11:40:22.533" v="3920"/>
          <ac:spMkLst>
            <pc:docMk/>
            <pc:sldMk cId="2584608355" sldId="491"/>
            <ac:spMk id="24" creationId="{F6CCB0D5-9919-4C2F-84F8-AEB3297DA4E5}"/>
          </ac:spMkLst>
        </pc:spChg>
        <pc:spChg chg="add mod">
          <ac:chgData name="Sophie Hall (staff)" userId="3c56f0f3-a806-483a-a661-47e506d7a747" providerId="ADAL" clId="{680E25C1-78DB-4F42-B166-AC8751F106C6}" dt="2022-01-21T11:40:22.533" v="3920"/>
          <ac:spMkLst>
            <pc:docMk/>
            <pc:sldMk cId="2584608355" sldId="491"/>
            <ac:spMk id="25" creationId="{84937654-3A23-45FA-8B6B-8030C6AC398F}"/>
          </ac:spMkLst>
        </pc:spChg>
        <pc:spChg chg="add mod">
          <ac:chgData name="Sophie Hall (staff)" userId="3c56f0f3-a806-483a-a661-47e506d7a747" providerId="ADAL" clId="{680E25C1-78DB-4F42-B166-AC8751F106C6}" dt="2022-01-21T11:40:22.533" v="3920"/>
          <ac:spMkLst>
            <pc:docMk/>
            <pc:sldMk cId="2584608355" sldId="491"/>
            <ac:spMk id="26" creationId="{FF33B228-94B5-44AE-9F59-C275A091A293}"/>
          </ac:spMkLst>
        </pc:spChg>
        <pc:spChg chg="add mod">
          <ac:chgData name="Sophie Hall (staff)" userId="3c56f0f3-a806-483a-a661-47e506d7a747" providerId="ADAL" clId="{680E25C1-78DB-4F42-B166-AC8751F106C6}" dt="2022-01-21T11:40:22.533" v="3920"/>
          <ac:spMkLst>
            <pc:docMk/>
            <pc:sldMk cId="2584608355" sldId="491"/>
            <ac:spMk id="27" creationId="{34AEE872-E238-43BA-BCEB-48A9DF2B6786}"/>
          </ac:spMkLst>
        </pc:spChg>
        <pc:spChg chg="add mod">
          <ac:chgData name="Sophie Hall (staff)" userId="3c56f0f3-a806-483a-a661-47e506d7a747" providerId="ADAL" clId="{680E25C1-78DB-4F42-B166-AC8751F106C6}" dt="2022-01-21T11:40:22.533" v="3920"/>
          <ac:spMkLst>
            <pc:docMk/>
            <pc:sldMk cId="2584608355" sldId="491"/>
            <ac:spMk id="28" creationId="{429285DF-6513-45E2-B32B-86863989EC17}"/>
          </ac:spMkLst>
        </pc:spChg>
        <pc:spChg chg="add mod">
          <ac:chgData name="Sophie Hall (staff)" userId="3c56f0f3-a806-483a-a661-47e506d7a747" providerId="ADAL" clId="{680E25C1-78DB-4F42-B166-AC8751F106C6}" dt="2022-01-21T11:40:22.533" v="3920"/>
          <ac:spMkLst>
            <pc:docMk/>
            <pc:sldMk cId="2584608355" sldId="491"/>
            <ac:spMk id="29" creationId="{E5AF1281-C90C-4CF0-AC9A-855AAC439BDD}"/>
          </ac:spMkLst>
        </pc:spChg>
        <pc:spChg chg="add mod">
          <ac:chgData name="Sophie Hall (staff)" userId="3c56f0f3-a806-483a-a661-47e506d7a747" providerId="ADAL" clId="{680E25C1-78DB-4F42-B166-AC8751F106C6}" dt="2022-01-21T11:40:22.533" v="3920"/>
          <ac:spMkLst>
            <pc:docMk/>
            <pc:sldMk cId="2584608355" sldId="491"/>
            <ac:spMk id="30" creationId="{C018B73F-8296-48C1-A366-080EDBD093F5}"/>
          </ac:spMkLst>
        </pc:spChg>
        <pc:spChg chg="add mod">
          <ac:chgData name="Sophie Hall (staff)" userId="3c56f0f3-a806-483a-a661-47e506d7a747" providerId="ADAL" clId="{680E25C1-78DB-4F42-B166-AC8751F106C6}" dt="2022-01-21T11:40:22.533" v="3920"/>
          <ac:spMkLst>
            <pc:docMk/>
            <pc:sldMk cId="2584608355" sldId="491"/>
            <ac:spMk id="31" creationId="{74774CCB-60D1-483D-8D61-9F7CCAC1749B}"/>
          </ac:spMkLst>
        </pc:spChg>
        <pc:spChg chg="add mod">
          <ac:chgData name="Sophie Hall (staff)" userId="3c56f0f3-a806-483a-a661-47e506d7a747" providerId="ADAL" clId="{680E25C1-78DB-4F42-B166-AC8751F106C6}" dt="2022-01-21T11:40:22.533" v="3920"/>
          <ac:spMkLst>
            <pc:docMk/>
            <pc:sldMk cId="2584608355" sldId="491"/>
            <ac:spMk id="32" creationId="{F0656784-AA56-47F2-982E-40524E1C1E75}"/>
          </ac:spMkLst>
        </pc:spChg>
        <pc:spChg chg="add mod">
          <ac:chgData name="Sophie Hall (staff)" userId="3c56f0f3-a806-483a-a661-47e506d7a747" providerId="ADAL" clId="{680E25C1-78DB-4F42-B166-AC8751F106C6}" dt="2022-01-21T11:40:22.533" v="3920"/>
          <ac:spMkLst>
            <pc:docMk/>
            <pc:sldMk cId="2584608355" sldId="491"/>
            <ac:spMk id="35" creationId="{A4248D0D-2AC4-4BEA-9BA7-62ABABF36B45}"/>
          </ac:spMkLst>
        </pc:spChg>
        <pc:picChg chg="add mod">
          <ac:chgData name="Sophie Hall (staff)" userId="3c56f0f3-a806-483a-a661-47e506d7a747" providerId="ADAL" clId="{680E25C1-78DB-4F42-B166-AC8751F106C6}" dt="2022-01-21T11:40:22.533" v="3920"/>
          <ac:picMkLst>
            <pc:docMk/>
            <pc:sldMk cId="2584608355" sldId="491"/>
            <ac:picMk id="2" creationId="{C71D683A-A209-4421-847A-578D4106A04E}"/>
          </ac:picMkLst>
        </pc:picChg>
        <pc:picChg chg="add mod">
          <ac:chgData name="Sophie Hall (staff)" userId="3c56f0f3-a806-483a-a661-47e506d7a747" providerId="ADAL" clId="{680E25C1-78DB-4F42-B166-AC8751F106C6}" dt="2022-01-21T11:40:22.533" v="3920"/>
          <ac:picMkLst>
            <pc:docMk/>
            <pc:sldMk cId="2584608355" sldId="491"/>
            <ac:picMk id="3" creationId="{00A47A35-B5F4-4F2A-B7E8-43F6D589F62D}"/>
          </ac:picMkLst>
        </pc:picChg>
        <pc:picChg chg="add mod">
          <ac:chgData name="Sophie Hall (staff)" userId="3c56f0f3-a806-483a-a661-47e506d7a747" providerId="ADAL" clId="{680E25C1-78DB-4F42-B166-AC8751F106C6}" dt="2022-01-21T11:40:22.533" v="3920"/>
          <ac:picMkLst>
            <pc:docMk/>
            <pc:sldMk cId="2584608355" sldId="491"/>
            <ac:picMk id="5" creationId="{E166D444-B8F5-45F9-844E-0F3EC3DCB629}"/>
          </ac:picMkLst>
        </pc:picChg>
        <pc:picChg chg="add mod">
          <ac:chgData name="Sophie Hall (staff)" userId="3c56f0f3-a806-483a-a661-47e506d7a747" providerId="ADAL" clId="{680E25C1-78DB-4F42-B166-AC8751F106C6}" dt="2022-01-21T11:40:22.533" v="3920"/>
          <ac:picMkLst>
            <pc:docMk/>
            <pc:sldMk cId="2584608355" sldId="491"/>
            <ac:picMk id="6" creationId="{F14D44B9-82F8-486B-A3CF-7EB60FDF52A1}"/>
          </ac:picMkLst>
        </pc:picChg>
        <pc:picChg chg="add mod">
          <ac:chgData name="Sophie Hall (staff)" userId="3c56f0f3-a806-483a-a661-47e506d7a747" providerId="ADAL" clId="{680E25C1-78DB-4F42-B166-AC8751F106C6}" dt="2022-01-21T11:40:22.533" v="3920"/>
          <ac:picMkLst>
            <pc:docMk/>
            <pc:sldMk cId="2584608355" sldId="491"/>
            <ac:picMk id="7" creationId="{FFC57F9D-605B-454E-A74D-944993533243}"/>
          </ac:picMkLst>
        </pc:picChg>
        <pc:picChg chg="add mod">
          <ac:chgData name="Sophie Hall (staff)" userId="3c56f0f3-a806-483a-a661-47e506d7a747" providerId="ADAL" clId="{680E25C1-78DB-4F42-B166-AC8751F106C6}" dt="2022-01-21T11:40:22.533" v="3920"/>
          <ac:picMkLst>
            <pc:docMk/>
            <pc:sldMk cId="2584608355" sldId="491"/>
            <ac:picMk id="8" creationId="{60B0FCDD-8014-4CC4-A9EE-74D9BF3657AC}"/>
          </ac:picMkLst>
        </pc:picChg>
        <pc:picChg chg="add mod">
          <ac:chgData name="Sophie Hall (staff)" userId="3c56f0f3-a806-483a-a661-47e506d7a747" providerId="ADAL" clId="{680E25C1-78DB-4F42-B166-AC8751F106C6}" dt="2022-01-21T11:40:22.533" v="3920"/>
          <ac:picMkLst>
            <pc:docMk/>
            <pc:sldMk cId="2584608355" sldId="491"/>
            <ac:picMk id="9" creationId="{D1141A41-84C2-45B3-9D36-D423EC2A88FD}"/>
          </ac:picMkLst>
        </pc:picChg>
        <pc:picChg chg="add mod">
          <ac:chgData name="Sophie Hall (staff)" userId="3c56f0f3-a806-483a-a661-47e506d7a747" providerId="ADAL" clId="{680E25C1-78DB-4F42-B166-AC8751F106C6}" dt="2022-01-21T11:40:22.533" v="3920"/>
          <ac:picMkLst>
            <pc:docMk/>
            <pc:sldMk cId="2584608355" sldId="491"/>
            <ac:picMk id="21" creationId="{3C76C388-9E5A-432D-BDA8-3A8E558428A6}"/>
          </ac:picMkLst>
        </pc:picChg>
        <pc:picChg chg="add mod">
          <ac:chgData name="Sophie Hall (staff)" userId="3c56f0f3-a806-483a-a661-47e506d7a747" providerId="ADAL" clId="{680E25C1-78DB-4F42-B166-AC8751F106C6}" dt="2022-01-21T11:40:22.533" v="3920"/>
          <ac:picMkLst>
            <pc:docMk/>
            <pc:sldMk cId="2584608355" sldId="491"/>
            <ac:picMk id="22" creationId="{D71CC173-D458-41E1-9837-34544F44F7F1}"/>
          </ac:picMkLst>
        </pc:picChg>
        <pc:cxnChg chg="add mod">
          <ac:chgData name="Sophie Hall (staff)" userId="3c56f0f3-a806-483a-a661-47e506d7a747" providerId="ADAL" clId="{680E25C1-78DB-4F42-B166-AC8751F106C6}" dt="2022-01-21T11:40:22.533" v="3920"/>
          <ac:cxnSpMkLst>
            <pc:docMk/>
            <pc:sldMk cId="2584608355" sldId="491"/>
            <ac:cxnSpMk id="33" creationId="{15A2E658-B34D-4063-A2CB-BB470C3B40B3}"/>
          </ac:cxnSpMkLst>
        </pc:cxnChg>
        <pc:cxnChg chg="add mod">
          <ac:chgData name="Sophie Hall (staff)" userId="3c56f0f3-a806-483a-a661-47e506d7a747" providerId="ADAL" clId="{680E25C1-78DB-4F42-B166-AC8751F106C6}" dt="2022-01-21T11:40:22.533" v="3920"/>
          <ac:cxnSpMkLst>
            <pc:docMk/>
            <pc:sldMk cId="2584608355" sldId="491"/>
            <ac:cxnSpMk id="34" creationId="{40D02107-0A61-45A0-8794-E24E53803FE9}"/>
          </ac:cxnSpMkLst>
        </pc:cxnChg>
      </pc:sldChg>
      <pc:sldChg chg="addSp delSp modSp add mod ord">
        <pc:chgData name="Sophie Hall (staff)" userId="3c56f0f3-a806-483a-a661-47e506d7a747" providerId="ADAL" clId="{680E25C1-78DB-4F42-B166-AC8751F106C6}" dt="2022-01-21T11:59:42.525" v="4930" actId="1076"/>
        <pc:sldMkLst>
          <pc:docMk/>
          <pc:sldMk cId="1141894252" sldId="492"/>
        </pc:sldMkLst>
        <pc:spChg chg="del mod">
          <ac:chgData name="Sophie Hall (staff)" userId="3c56f0f3-a806-483a-a661-47e506d7a747" providerId="ADAL" clId="{680E25C1-78DB-4F42-B166-AC8751F106C6}" dt="2022-01-21T11:44:52.545" v="4000" actId="478"/>
          <ac:spMkLst>
            <pc:docMk/>
            <pc:sldMk cId="1141894252" sldId="492"/>
            <ac:spMk id="2" creationId="{C616A1DE-72D3-45E9-9284-1910E06A1EA3}"/>
          </ac:spMkLst>
        </pc:spChg>
        <pc:spChg chg="mod">
          <ac:chgData name="Sophie Hall (staff)" userId="3c56f0f3-a806-483a-a661-47e506d7a747" providerId="ADAL" clId="{680E25C1-78DB-4F42-B166-AC8751F106C6}" dt="2022-01-21T11:48:10.738" v="4033" actId="20577"/>
          <ac:spMkLst>
            <pc:docMk/>
            <pc:sldMk cId="1141894252" sldId="492"/>
            <ac:spMk id="3" creationId="{D93356D1-FCF9-40AC-A040-58F522DA562D}"/>
          </ac:spMkLst>
        </pc:spChg>
        <pc:spChg chg="del">
          <ac:chgData name="Sophie Hall (staff)" userId="3c56f0f3-a806-483a-a661-47e506d7a747" providerId="ADAL" clId="{680E25C1-78DB-4F42-B166-AC8751F106C6}" dt="2022-01-21T11:45:05.931" v="4012" actId="478"/>
          <ac:spMkLst>
            <pc:docMk/>
            <pc:sldMk cId="1141894252" sldId="492"/>
            <ac:spMk id="4" creationId="{9D60DAF3-EF3A-437F-8106-1196CA8B88A8}"/>
          </ac:spMkLst>
        </pc:spChg>
        <pc:spChg chg="add mod">
          <ac:chgData name="Sophie Hall (staff)" userId="3c56f0f3-a806-483a-a661-47e506d7a747" providerId="ADAL" clId="{680E25C1-78DB-4F42-B166-AC8751F106C6}" dt="2022-01-21T11:58:57.330" v="4920" actId="20577"/>
          <ac:spMkLst>
            <pc:docMk/>
            <pc:sldMk cId="1141894252" sldId="492"/>
            <ac:spMk id="7" creationId="{10F62813-94AA-4DFF-AD16-7C6FE90F5FCD}"/>
          </ac:spMkLst>
        </pc:spChg>
        <pc:spChg chg="add mod">
          <ac:chgData name="Sophie Hall (staff)" userId="3c56f0f3-a806-483a-a661-47e506d7a747" providerId="ADAL" clId="{680E25C1-78DB-4F42-B166-AC8751F106C6}" dt="2022-01-21T11:59:26.550" v="4925" actId="1076"/>
          <ac:spMkLst>
            <pc:docMk/>
            <pc:sldMk cId="1141894252" sldId="492"/>
            <ac:spMk id="8" creationId="{E7E0C2FB-EB60-4F95-A45B-D5D8C25EAC1A}"/>
          </ac:spMkLst>
        </pc:spChg>
        <pc:spChg chg="del">
          <ac:chgData name="Sophie Hall (staff)" userId="3c56f0f3-a806-483a-a661-47e506d7a747" providerId="ADAL" clId="{680E25C1-78DB-4F42-B166-AC8751F106C6}" dt="2022-01-21T11:47:54.844" v="4014" actId="478"/>
          <ac:spMkLst>
            <pc:docMk/>
            <pc:sldMk cId="1141894252" sldId="492"/>
            <ac:spMk id="9" creationId="{DFD50F1E-5483-4179-B5CE-90D12A3AF9ED}"/>
          </ac:spMkLst>
        </pc:spChg>
        <pc:spChg chg="add mod">
          <ac:chgData name="Sophie Hall (staff)" userId="3c56f0f3-a806-483a-a661-47e506d7a747" providerId="ADAL" clId="{680E25C1-78DB-4F42-B166-AC8751F106C6}" dt="2022-01-21T11:49:17.767" v="4114" actId="20577"/>
          <ac:spMkLst>
            <pc:docMk/>
            <pc:sldMk cId="1141894252" sldId="492"/>
            <ac:spMk id="10" creationId="{AD2FF74C-B478-48E2-8994-B20551586BD3}"/>
          </ac:spMkLst>
        </pc:spChg>
        <pc:spChg chg="add mod">
          <ac:chgData name="Sophie Hall (staff)" userId="3c56f0f3-a806-483a-a661-47e506d7a747" providerId="ADAL" clId="{680E25C1-78DB-4F42-B166-AC8751F106C6}" dt="2022-01-21T11:57:45.816" v="4790" actId="14100"/>
          <ac:spMkLst>
            <pc:docMk/>
            <pc:sldMk cId="1141894252" sldId="492"/>
            <ac:spMk id="11" creationId="{2398B89C-4F4B-48EE-B050-A6CA5706E580}"/>
          </ac:spMkLst>
        </pc:spChg>
        <pc:graphicFrameChg chg="del modGraphic">
          <ac:chgData name="Sophie Hall (staff)" userId="3c56f0f3-a806-483a-a661-47e506d7a747" providerId="ADAL" clId="{680E25C1-78DB-4F42-B166-AC8751F106C6}" dt="2022-01-21T11:43:16.459" v="3996" actId="478"/>
          <ac:graphicFrameMkLst>
            <pc:docMk/>
            <pc:sldMk cId="1141894252" sldId="492"/>
            <ac:graphicFrameMk id="8" creationId="{39B080E5-2EF5-4D86-82CE-181B3B04D408}"/>
          </ac:graphicFrameMkLst>
        </pc:graphicFrameChg>
        <pc:picChg chg="del">
          <ac:chgData name="Sophie Hall (staff)" userId="3c56f0f3-a806-483a-a661-47e506d7a747" providerId="ADAL" clId="{680E25C1-78DB-4F42-B166-AC8751F106C6}" dt="2022-01-21T11:43:12.664" v="3994" actId="478"/>
          <ac:picMkLst>
            <pc:docMk/>
            <pc:sldMk cId="1141894252" sldId="492"/>
            <ac:picMk id="7" creationId="{8583861F-DF29-4514-AD09-71DB0B591F61}"/>
          </ac:picMkLst>
        </pc:picChg>
        <pc:picChg chg="add mod">
          <ac:chgData name="Sophie Hall (staff)" userId="3c56f0f3-a806-483a-a661-47e506d7a747" providerId="ADAL" clId="{680E25C1-78DB-4F42-B166-AC8751F106C6}" dt="2022-01-21T11:59:39.325" v="4929" actId="1076"/>
          <ac:picMkLst>
            <pc:docMk/>
            <pc:sldMk cId="1141894252" sldId="492"/>
            <ac:picMk id="9" creationId="{5C5E4AC9-F77C-4170-8BD5-8E44F754CBBC}"/>
          </ac:picMkLst>
        </pc:picChg>
        <pc:picChg chg="add del mod">
          <ac:chgData name="Sophie Hall (staff)" userId="3c56f0f3-a806-483a-a661-47e506d7a747" providerId="ADAL" clId="{680E25C1-78DB-4F42-B166-AC8751F106C6}" dt="2022-01-21T11:59:31.662" v="4927" actId="478"/>
          <ac:picMkLst>
            <pc:docMk/>
            <pc:sldMk cId="1141894252" sldId="492"/>
            <ac:picMk id="12" creationId="{84FAC518-A3D8-4C9F-9368-6B28AB3CE5F2}"/>
          </ac:picMkLst>
        </pc:picChg>
        <pc:picChg chg="add mod">
          <ac:chgData name="Sophie Hall (staff)" userId="3c56f0f3-a806-483a-a661-47e506d7a747" providerId="ADAL" clId="{680E25C1-78DB-4F42-B166-AC8751F106C6}" dt="2022-01-21T11:59:42.525" v="4930" actId="1076"/>
          <ac:picMkLst>
            <pc:docMk/>
            <pc:sldMk cId="1141894252" sldId="492"/>
            <ac:picMk id="13" creationId="{BDC88D24-6E86-4241-8DC6-DFEB232A9C93}"/>
          </ac:picMkLst>
        </pc:picChg>
        <pc:picChg chg="add mod">
          <ac:chgData name="Sophie Hall (staff)" userId="3c56f0f3-a806-483a-a661-47e506d7a747" providerId="ADAL" clId="{680E25C1-78DB-4F42-B166-AC8751F106C6}" dt="2022-01-21T11:57:43.008" v="4789" actId="14100"/>
          <ac:picMkLst>
            <pc:docMk/>
            <pc:sldMk cId="1141894252" sldId="492"/>
            <ac:picMk id="2050" creationId="{5D319EF9-D742-4C8C-BEC6-4746F7E9B235}"/>
          </ac:picMkLst>
        </pc:picChg>
        <pc:picChg chg="add mod">
          <ac:chgData name="Sophie Hall (staff)" userId="3c56f0f3-a806-483a-a661-47e506d7a747" providerId="ADAL" clId="{680E25C1-78DB-4F42-B166-AC8751F106C6}" dt="2022-01-21T11:56:29.332" v="4613" actId="1076"/>
          <ac:picMkLst>
            <pc:docMk/>
            <pc:sldMk cId="1141894252" sldId="492"/>
            <ac:picMk id="2052" creationId="{6CE66142-297A-4B8D-978B-D6B6DDADCFF5}"/>
          </ac:picMkLst>
        </pc:picChg>
      </pc:sldChg>
      <pc:sldChg chg="new del">
        <pc:chgData name="Sophie Hall (staff)" userId="3c56f0f3-a806-483a-a661-47e506d7a747" providerId="ADAL" clId="{680E25C1-78DB-4F42-B166-AC8751F106C6}" dt="2022-01-21T11:42:59.606" v="3990" actId="47"/>
        <pc:sldMkLst>
          <pc:docMk/>
          <pc:sldMk cId="2624494806" sldId="492"/>
        </pc:sldMkLst>
      </pc:sldChg>
      <pc:sldChg chg="add">
        <pc:chgData name="Sophie Hall (staff)" userId="3c56f0f3-a806-483a-a661-47e506d7a747" providerId="ADAL" clId="{680E25C1-78DB-4F42-B166-AC8751F106C6}" dt="2022-01-21T12:02:34.028" v="4933" actId="2890"/>
        <pc:sldMkLst>
          <pc:docMk/>
          <pc:sldMk cId="1255669838" sldId="493"/>
        </pc:sldMkLst>
      </pc:sldChg>
      <pc:sldChg chg="addSp modSp new mod">
        <pc:chgData name="Sophie Hall (staff)" userId="3c56f0f3-a806-483a-a661-47e506d7a747" providerId="ADAL" clId="{680E25C1-78DB-4F42-B166-AC8751F106C6}" dt="2022-01-27T10:22:04.030" v="5544" actId="1076"/>
        <pc:sldMkLst>
          <pc:docMk/>
          <pc:sldMk cId="1612965991" sldId="494"/>
        </pc:sldMkLst>
        <pc:graphicFrameChg chg="add mod">
          <ac:chgData name="Sophie Hall (staff)" userId="3c56f0f3-a806-483a-a661-47e506d7a747" providerId="ADAL" clId="{680E25C1-78DB-4F42-B166-AC8751F106C6}" dt="2022-01-27T10:22:04.030" v="5544" actId="1076"/>
          <ac:graphicFrameMkLst>
            <pc:docMk/>
            <pc:sldMk cId="1612965991" sldId="494"/>
            <ac:graphicFrameMk id="2" creationId="{C37FCFF5-BCF5-4947-B05B-EEC509EE5832}"/>
          </ac:graphicFrameMkLst>
        </pc:graphicFrameChg>
      </pc:sldChg>
      <pc:sldChg chg="addSp delSp modSp new mod setBg">
        <pc:chgData name="Sophie Hall (staff)" userId="3c56f0f3-a806-483a-a661-47e506d7a747" providerId="ADAL" clId="{680E25C1-78DB-4F42-B166-AC8751F106C6}" dt="2022-01-27T10:37:01.710" v="5551" actId="26606"/>
        <pc:sldMkLst>
          <pc:docMk/>
          <pc:sldMk cId="3223060737" sldId="495"/>
        </pc:sldMkLst>
        <pc:spChg chg="add del">
          <ac:chgData name="Sophie Hall (staff)" userId="3c56f0f3-a806-483a-a661-47e506d7a747" providerId="ADAL" clId="{680E25C1-78DB-4F42-B166-AC8751F106C6}" dt="2022-01-27T10:37:01.710" v="5550" actId="26606"/>
          <ac:spMkLst>
            <pc:docMk/>
            <pc:sldMk cId="3223060737" sldId="495"/>
            <ac:spMk id="73" creationId="{11BE3FA7-0D70-4431-814F-D8C40576EA93}"/>
          </ac:spMkLst>
        </pc:spChg>
        <pc:picChg chg="add mod ord">
          <ac:chgData name="Sophie Hall (staff)" userId="3c56f0f3-a806-483a-a661-47e506d7a747" providerId="ADAL" clId="{680E25C1-78DB-4F42-B166-AC8751F106C6}" dt="2022-01-27T10:37:01.710" v="5551" actId="26606"/>
          <ac:picMkLst>
            <pc:docMk/>
            <pc:sldMk cId="3223060737" sldId="495"/>
            <ac:picMk id="1026" creationId="{C297C926-C912-4C0D-B6B2-91BE6024D73A}"/>
          </ac:picMkLst>
        </pc:picChg>
        <pc:picChg chg="add mod">
          <ac:chgData name="Sophie Hall (staff)" userId="3c56f0f3-a806-483a-a661-47e506d7a747" providerId="ADAL" clId="{680E25C1-78DB-4F42-B166-AC8751F106C6}" dt="2022-01-27T10:37:01.710" v="5551" actId="26606"/>
          <ac:picMkLst>
            <pc:docMk/>
            <pc:sldMk cId="3223060737" sldId="495"/>
            <ac:picMk id="1028" creationId="{90FA1875-4E5E-46E4-BA6B-0D6612D9399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ofnottm-my.sharepoint.com/personal/sophie_hall_nottingham_ac_uk/Documents/Documents/2.%20FEED1%20Trial/1.%20Study%20Management/TMG/Jan%202022/Recruitment%20projections%20for%20TMG%20Reports_CP_03%20Nov%20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Recruitment projections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316530084587598E-2"/>
          <c:y val="6.9246633511216252E-2"/>
          <c:w val="0.93598627626368414"/>
          <c:h val="0.79415174632949659"/>
        </c:manualLayout>
      </c:layout>
      <c:lineChart>
        <c:grouping val="standard"/>
        <c:varyColors val="0"/>
        <c:ser>
          <c:idx val="2"/>
          <c:order val="1"/>
          <c:tx>
            <c:strRef>
              <c:f>Projections!$G$1</c:f>
              <c:strCache>
                <c:ptCount val="1"/>
                <c:pt idx="0">
                  <c:v>40 infants per month</c:v>
                </c:pt>
              </c:strCache>
            </c:strRef>
          </c:tx>
          <c:spPr>
            <a:ln w="28575" cap="rnd">
              <a:solidFill>
                <a:srgbClr val="FF0000"/>
              </a:solidFill>
              <a:round/>
            </a:ln>
            <a:effectLst/>
          </c:spPr>
          <c:marker>
            <c:symbol val="none"/>
          </c:marker>
          <c:cat>
            <c:numRef>
              <c:f>Projections!$E$2:$E$73</c:f>
              <c:numCache>
                <c:formatCode>mmm\-yy</c:formatCode>
                <c:ptCount val="7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pt idx="15">
                  <c:v>44197</c:v>
                </c:pt>
                <c:pt idx="16">
                  <c:v>44228</c:v>
                </c:pt>
                <c:pt idx="17">
                  <c:v>44256</c:v>
                </c:pt>
                <c:pt idx="18">
                  <c:v>44287</c:v>
                </c:pt>
                <c:pt idx="19">
                  <c:v>44317</c:v>
                </c:pt>
                <c:pt idx="20">
                  <c:v>44348</c:v>
                </c:pt>
                <c:pt idx="21">
                  <c:v>44378</c:v>
                </c:pt>
                <c:pt idx="22">
                  <c:v>44409</c:v>
                </c:pt>
                <c:pt idx="23">
                  <c:v>44440</c:v>
                </c:pt>
                <c:pt idx="24">
                  <c:v>44470</c:v>
                </c:pt>
                <c:pt idx="25">
                  <c:v>44501</c:v>
                </c:pt>
                <c:pt idx="26">
                  <c:v>44531</c:v>
                </c:pt>
                <c:pt idx="27">
                  <c:v>44562</c:v>
                </c:pt>
                <c:pt idx="28">
                  <c:v>44593</c:v>
                </c:pt>
                <c:pt idx="29">
                  <c:v>44621</c:v>
                </c:pt>
                <c:pt idx="30">
                  <c:v>44652</c:v>
                </c:pt>
                <c:pt idx="31">
                  <c:v>44682</c:v>
                </c:pt>
                <c:pt idx="32">
                  <c:v>44713</c:v>
                </c:pt>
                <c:pt idx="33">
                  <c:v>44743</c:v>
                </c:pt>
                <c:pt idx="34">
                  <c:v>44774</c:v>
                </c:pt>
                <c:pt idx="35">
                  <c:v>44805</c:v>
                </c:pt>
                <c:pt idx="36">
                  <c:v>44835</c:v>
                </c:pt>
                <c:pt idx="37">
                  <c:v>44866</c:v>
                </c:pt>
                <c:pt idx="38">
                  <c:v>44896</c:v>
                </c:pt>
                <c:pt idx="39">
                  <c:v>44927</c:v>
                </c:pt>
                <c:pt idx="40">
                  <c:v>44958</c:v>
                </c:pt>
                <c:pt idx="41">
                  <c:v>44986</c:v>
                </c:pt>
                <c:pt idx="42">
                  <c:v>45017</c:v>
                </c:pt>
                <c:pt idx="43">
                  <c:v>45047</c:v>
                </c:pt>
                <c:pt idx="44">
                  <c:v>45078</c:v>
                </c:pt>
                <c:pt idx="45">
                  <c:v>45108</c:v>
                </c:pt>
                <c:pt idx="46">
                  <c:v>45139</c:v>
                </c:pt>
                <c:pt idx="47">
                  <c:v>45170</c:v>
                </c:pt>
                <c:pt idx="48">
                  <c:v>45200</c:v>
                </c:pt>
                <c:pt idx="49">
                  <c:v>45231</c:v>
                </c:pt>
                <c:pt idx="50">
                  <c:v>45261</c:v>
                </c:pt>
                <c:pt idx="51">
                  <c:v>45292</c:v>
                </c:pt>
                <c:pt idx="52">
                  <c:v>45323</c:v>
                </c:pt>
                <c:pt idx="53">
                  <c:v>45352</c:v>
                </c:pt>
                <c:pt idx="54">
                  <c:v>45383</c:v>
                </c:pt>
                <c:pt idx="55">
                  <c:v>45413</c:v>
                </c:pt>
                <c:pt idx="56">
                  <c:v>45444</c:v>
                </c:pt>
                <c:pt idx="57">
                  <c:v>45474</c:v>
                </c:pt>
                <c:pt idx="58">
                  <c:v>45505</c:v>
                </c:pt>
                <c:pt idx="59">
                  <c:v>45536</c:v>
                </c:pt>
                <c:pt idx="60">
                  <c:v>45566</c:v>
                </c:pt>
                <c:pt idx="61">
                  <c:v>45597</c:v>
                </c:pt>
                <c:pt idx="62">
                  <c:v>45627</c:v>
                </c:pt>
                <c:pt idx="63">
                  <c:v>45658</c:v>
                </c:pt>
                <c:pt idx="64">
                  <c:v>45689</c:v>
                </c:pt>
                <c:pt idx="65">
                  <c:v>45717</c:v>
                </c:pt>
                <c:pt idx="66">
                  <c:v>45748</c:v>
                </c:pt>
                <c:pt idx="67">
                  <c:v>45778</c:v>
                </c:pt>
                <c:pt idx="68">
                  <c:v>45809</c:v>
                </c:pt>
                <c:pt idx="69">
                  <c:v>45839</c:v>
                </c:pt>
                <c:pt idx="70">
                  <c:v>45870</c:v>
                </c:pt>
                <c:pt idx="71">
                  <c:v>45901</c:v>
                </c:pt>
              </c:numCache>
            </c:numRef>
          </c:cat>
          <c:val>
            <c:numRef>
              <c:f>Projections!$G$2:$G$73</c:f>
              <c:numCache>
                <c:formatCode>General</c:formatCode>
                <c:ptCount val="72"/>
                <c:pt idx="23">
                  <c:v>506</c:v>
                </c:pt>
                <c:pt idx="24">
                  <c:v>546</c:v>
                </c:pt>
                <c:pt idx="25">
                  <c:v>586</c:v>
                </c:pt>
                <c:pt idx="26">
                  <c:v>626</c:v>
                </c:pt>
                <c:pt idx="27">
                  <c:v>666</c:v>
                </c:pt>
                <c:pt idx="28">
                  <c:v>706</c:v>
                </c:pt>
                <c:pt idx="29">
                  <c:v>746</c:v>
                </c:pt>
                <c:pt idx="30">
                  <c:v>786</c:v>
                </c:pt>
                <c:pt idx="31">
                  <c:v>826</c:v>
                </c:pt>
                <c:pt idx="32">
                  <c:v>866</c:v>
                </c:pt>
                <c:pt idx="33">
                  <c:v>906</c:v>
                </c:pt>
                <c:pt idx="34">
                  <c:v>946</c:v>
                </c:pt>
                <c:pt idx="35">
                  <c:v>986</c:v>
                </c:pt>
                <c:pt idx="36">
                  <c:v>1026</c:v>
                </c:pt>
                <c:pt idx="37">
                  <c:v>1066</c:v>
                </c:pt>
                <c:pt idx="38">
                  <c:v>1106</c:v>
                </c:pt>
                <c:pt idx="39">
                  <c:v>1146</c:v>
                </c:pt>
                <c:pt idx="40">
                  <c:v>1186</c:v>
                </c:pt>
                <c:pt idx="41">
                  <c:v>1226</c:v>
                </c:pt>
                <c:pt idx="42">
                  <c:v>1266</c:v>
                </c:pt>
                <c:pt idx="43">
                  <c:v>1306</c:v>
                </c:pt>
                <c:pt idx="44">
                  <c:v>1346</c:v>
                </c:pt>
                <c:pt idx="45">
                  <c:v>1386</c:v>
                </c:pt>
                <c:pt idx="46">
                  <c:v>1426</c:v>
                </c:pt>
                <c:pt idx="47">
                  <c:v>1466</c:v>
                </c:pt>
                <c:pt idx="48">
                  <c:v>1506</c:v>
                </c:pt>
                <c:pt idx="49">
                  <c:v>1546</c:v>
                </c:pt>
                <c:pt idx="50">
                  <c:v>1586</c:v>
                </c:pt>
                <c:pt idx="51">
                  <c:v>1626</c:v>
                </c:pt>
                <c:pt idx="52">
                  <c:v>1666</c:v>
                </c:pt>
                <c:pt idx="53">
                  <c:v>1706</c:v>
                </c:pt>
                <c:pt idx="54">
                  <c:v>1746</c:v>
                </c:pt>
                <c:pt idx="55">
                  <c:v>1786</c:v>
                </c:pt>
                <c:pt idx="56">
                  <c:v>1826</c:v>
                </c:pt>
                <c:pt idx="57">
                  <c:v>1866</c:v>
                </c:pt>
                <c:pt idx="58">
                  <c:v>1906</c:v>
                </c:pt>
                <c:pt idx="59">
                  <c:v>1946</c:v>
                </c:pt>
                <c:pt idx="60">
                  <c:v>1986</c:v>
                </c:pt>
                <c:pt idx="61">
                  <c:v>2026</c:v>
                </c:pt>
                <c:pt idx="62">
                  <c:v>2066</c:v>
                </c:pt>
                <c:pt idx="63">
                  <c:v>2088</c:v>
                </c:pt>
              </c:numCache>
            </c:numRef>
          </c:val>
          <c:smooth val="0"/>
          <c:extLst>
            <c:ext xmlns:c16="http://schemas.microsoft.com/office/drawing/2014/chart" uri="{C3380CC4-5D6E-409C-BE32-E72D297353CC}">
              <c16:uniqueId val="{00000000-4763-48F7-A9FD-63772169C975}"/>
            </c:ext>
          </c:extLst>
        </c:ser>
        <c:ser>
          <c:idx val="3"/>
          <c:order val="2"/>
          <c:tx>
            <c:strRef>
              <c:f>Projections!$H$1</c:f>
              <c:strCache>
                <c:ptCount val="1"/>
                <c:pt idx="0">
                  <c:v>50 infants per month</c:v>
                </c:pt>
              </c:strCache>
            </c:strRef>
          </c:tx>
          <c:spPr>
            <a:ln w="28575" cap="rnd">
              <a:solidFill>
                <a:srgbClr val="00B050"/>
              </a:solidFill>
              <a:round/>
            </a:ln>
            <a:effectLst/>
          </c:spPr>
          <c:marker>
            <c:symbol val="none"/>
          </c:marker>
          <c:cat>
            <c:numRef>
              <c:f>Projections!$E$2:$E$73</c:f>
              <c:numCache>
                <c:formatCode>mmm\-yy</c:formatCode>
                <c:ptCount val="7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pt idx="15">
                  <c:v>44197</c:v>
                </c:pt>
                <c:pt idx="16">
                  <c:v>44228</c:v>
                </c:pt>
                <c:pt idx="17">
                  <c:v>44256</c:v>
                </c:pt>
                <c:pt idx="18">
                  <c:v>44287</c:v>
                </c:pt>
                <c:pt idx="19">
                  <c:v>44317</c:v>
                </c:pt>
                <c:pt idx="20">
                  <c:v>44348</c:v>
                </c:pt>
                <c:pt idx="21">
                  <c:v>44378</c:v>
                </c:pt>
                <c:pt idx="22">
                  <c:v>44409</c:v>
                </c:pt>
                <c:pt idx="23">
                  <c:v>44440</c:v>
                </c:pt>
                <c:pt idx="24">
                  <c:v>44470</c:v>
                </c:pt>
                <c:pt idx="25">
                  <c:v>44501</c:v>
                </c:pt>
                <c:pt idx="26">
                  <c:v>44531</c:v>
                </c:pt>
                <c:pt idx="27">
                  <c:v>44562</c:v>
                </c:pt>
                <c:pt idx="28">
                  <c:v>44593</c:v>
                </c:pt>
                <c:pt idx="29">
                  <c:v>44621</c:v>
                </c:pt>
                <c:pt idx="30">
                  <c:v>44652</c:v>
                </c:pt>
                <c:pt idx="31">
                  <c:v>44682</c:v>
                </c:pt>
                <c:pt idx="32">
                  <c:v>44713</c:v>
                </c:pt>
                <c:pt idx="33">
                  <c:v>44743</c:v>
                </c:pt>
                <c:pt idx="34">
                  <c:v>44774</c:v>
                </c:pt>
                <c:pt idx="35">
                  <c:v>44805</c:v>
                </c:pt>
                <c:pt idx="36">
                  <c:v>44835</c:v>
                </c:pt>
                <c:pt idx="37">
                  <c:v>44866</c:v>
                </c:pt>
                <c:pt idx="38">
                  <c:v>44896</c:v>
                </c:pt>
                <c:pt idx="39">
                  <c:v>44927</c:v>
                </c:pt>
                <c:pt idx="40">
                  <c:v>44958</c:v>
                </c:pt>
                <c:pt idx="41">
                  <c:v>44986</c:v>
                </c:pt>
                <c:pt idx="42">
                  <c:v>45017</c:v>
                </c:pt>
                <c:pt idx="43">
                  <c:v>45047</c:v>
                </c:pt>
                <c:pt idx="44">
                  <c:v>45078</c:v>
                </c:pt>
                <c:pt idx="45">
                  <c:v>45108</c:v>
                </c:pt>
                <c:pt idx="46">
                  <c:v>45139</c:v>
                </c:pt>
                <c:pt idx="47">
                  <c:v>45170</c:v>
                </c:pt>
                <c:pt idx="48">
                  <c:v>45200</c:v>
                </c:pt>
                <c:pt idx="49">
                  <c:v>45231</c:v>
                </c:pt>
                <c:pt idx="50">
                  <c:v>45261</c:v>
                </c:pt>
                <c:pt idx="51">
                  <c:v>45292</c:v>
                </c:pt>
                <c:pt idx="52">
                  <c:v>45323</c:v>
                </c:pt>
                <c:pt idx="53">
                  <c:v>45352</c:v>
                </c:pt>
                <c:pt idx="54">
                  <c:v>45383</c:v>
                </c:pt>
                <c:pt idx="55">
                  <c:v>45413</c:v>
                </c:pt>
                <c:pt idx="56">
                  <c:v>45444</c:v>
                </c:pt>
                <c:pt idx="57">
                  <c:v>45474</c:v>
                </c:pt>
                <c:pt idx="58">
                  <c:v>45505</c:v>
                </c:pt>
                <c:pt idx="59">
                  <c:v>45536</c:v>
                </c:pt>
                <c:pt idx="60">
                  <c:v>45566</c:v>
                </c:pt>
                <c:pt idx="61">
                  <c:v>45597</c:v>
                </c:pt>
                <c:pt idx="62">
                  <c:v>45627</c:v>
                </c:pt>
                <c:pt idx="63">
                  <c:v>45658</c:v>
                </c:pt>
                <c:pt idx="64">
                  <c:v>45689</c:v>
                </c:pt>
                <c:pt idx="65">
                  <c:v>45717</c:v>
                </c:pt>
                <c:pt idx="66">
                  <c:v>45748</c:v>
                </c:pt>
                <c:pt idx="67">
                  <c:v>45778</c:v>
                </c:pt>
                <c:pt idx="68">
                  <c:v>45809</c:v>
                </c:pt>
                <c:pt idx="69">
                  <c:v>45839</c:v>
                </c:pt>
                <c:pt idx="70">
                  <c:v>45870</c:v>
                </c:pt>
                <c:pt idx="71">
                  <c:v>45901</c:v>
                </c:pt>
              </c:numCache>
            </c:numRef>
          </c:cat>
          <c:val>
            <c:numRef>
              <c:f>Projections!$H$2:$H$73</c:f>
              <c:numCache>
                <c:formatCode>General</c:formatCode>
                <c:ptCount val="72"/>
                <c:pt idx="23">
                  <c:v>506</c:v>
                </c:pt>
                <c:pt idx="24">
                  <c:v>556</c:v>
                </c:pt>
                <c:pt idx="25">
                  <c:v>606</c:v>
                </c:pt>
                <c:pt idx="26">
                  <c:v>656</c:v>
                </c:pt>
                <c:pt idx="27">
                  <c:v>706</c:v>
                </c:pt>
                <c:pt idx="28">
                  <c:v>756</c:v>
                </c:pt>
                <c:pt idx="29">
                  <c:v>806</c:v>
                </c:pt>
                <c:pt idx="30">
                  <c:v>856</c:v>
                </c:pt>
                <c:pt idx="31">
                  <c:v>906</c:v>
                </c:pt>
                <c:pt idx="32">
                  <c:v>956</c:v>
                </c:pt>
                <c:pt idx="33">
                  <c:v>1006</c:v>
                </c:pt>
                <c:pt idx="34">
                  <c:v>1056</c:v>
                </c:pt>
                <c:pt idx="35">
                  <c:v>1106</c:v>
                </c:pt>
                <c:pt idx="36">
                  <c:v>1156</c:v>
                </c:pt>
                <c:pt idx="37">
                  <c:v>1206</c:v>
                </c:pt>
                <c:pt idx="38">
                  <c:v>1256</c:v>
                </c:pt>
                <c:pt idx="39">
                  <c:v>1306</c:v>
                </c:pt>
                <c:pt idx="40">
                  <c:v>1356</c:v>
                </c:pt>
                <c:pt idx="41">
                  <c:v>1406</c:v>
                </c:pt>
                <c:pt idx="42">
                  <c:v>1456</c:v>
                </c:pt>
                <c:pt idx="43">
                  <c:v>1506</c:v>
                </c:pt>
                <c:pt idx="44">
                  <c:v>1556</c:v>
                </c:pt>
                <c:pt idx="45">
                  <c:v>1606</c:v>
                </c:pt>
                <c:pt idx="46">
                  <c:v>1656</c:v>
                </c:pt>
                <c:pt idx="47">
                  <c:v>1706</c:v>
                </c:pt>
                <c:pt idx="48">
                  <c:v>1756</c:v>
                </c:pt>
                <c:pt idx="49">
                  <c:v>1806</c:v>
                </c:pt>
                <c:pt idx="50">
                  <c:v>1856</c:v>
                </c:pt>
                <c:pt idx="51">
                  <c:v>1906</c:v>
                </c:pt>
                <c:pt idx="52">
                  <c:v>1956</c:v>
                </c:pt>
                <c:pt idx="53">
                  <c:v>2006</c:v>
                </c:pt>
                <c:pt idx="54">
                  <c:v>2056</c:v>
                </c:pt>
                <c:pt idx="55">
                  <c:v>2088</c:v>
                </c:pt>
              </c:numCache>
            </c:numRef>
          </c:val>
          <c:smooth val="0"/>
          <c:extLst>
            <c:ext xmlns:c16="http://schemas.microsoft.com/office/drawing/2014/chart" uri="{C3380CC4-5D6E-409C-BE32-E72D297353CC}">
              <c16:uniqueId val="{00000001-4763-48F7-A9FD-63772169C975}"/>
            </c:ext>
          </c:extLst>
        </c:ser>
        <c:ser>
          <c:idx val="0"/>
          <c:order val="4"/>
          <c:tx>
            <c:strRef>
              <c:f>Projections!$F$1</c:f>
              <c:strCache>
                <c:ptCount val="1"/>
                <c:pt idx="0">
                  <c:v>Actual</c:v>
                </c:pt>
              </c:strCache>
            </c:strRef>
          </c:tx>
          <c:spPr>
            <a:ln w="28575" cap="rnd">
              <a:solidFill>
                <a:schemeClr val="accent1"/>
              </a:solidFill>
              <a:round/>
            </a:ln>
            <a:effectLst/>
          </c:spPr>
          <c:marker>
            <c:symbol val="none"/>
          </c:marker>
          <c:cat>
            <c:numRef>
              <c:f>Projections!$E$2:$E$73</c:f>
              <c:numCache>
                <c:formatCode>mmm\-yy</c:formatCode>
                <c:ptCount val="7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pt idx="15">
                  <c:v>44197</c:v>
                </c:pt>
                <c:pt idx="16">
                  <c:v>44228</c:v>
                </c:pt>
                <c:pt idx="17">
                  <c:v>44256</c:v>
                </c:pt>
                <c:pt idx="18">
                  <c:v>44287</c:v>
                </c:pt>
                <c:pt idx="19">
                  <c:v>44317</c:v>
                </c:pt>
                <c:pt idx="20">
                  <c:v>44348</c:v>
                </c:pt>
                <c:pt idx="21">
                  <c:v>44378</c:v>
                </c:pt>
                <c:pt idx="22">
                  <c:v>44409</c:v>
                </c:pt>
                <c:pt idx="23">
                  <c:v>44440</c:v>
                </c:pt>
                <c:pt idx="24">
                  <c:v>44470</c:v>
                </c:pt>
                <c:pt idx="25">
                  <c:v>44501</c:v>
                </c:pt>
                <c:pt idx="26">
                  <c:v>44531</c:v>
                </c:pt>
                <c:pt idx="27">
                  <c:v>44562</c:v>
                </c:pt>
                <c:pt idx="28">
                  <c:v>44593</c:v>
                </c:pt>
                <c:pt idx="29">
                  <c:v>44621</c:v>
                </c:pt>
                <c:pt idx="30">
                  <c:v>44652</c:v>
                </c:pt>
                <c:pt idx="31">
                  <c:v>44682</c:v>
                </c:pt>
                <c:pt idx="32">
                  <c:v>44713</c:v>
                </c:pt>
                <c:pt idx="33">
                  <c:v>44743</c:v>
                </c:pt>
                <c:pt idx="34">
                  <c:v>44774</c:v>
                </c:pt>
                <c:pt idx="35">
                  <c:v>44805</c:v>
                </c:pt>
                <c:pt idx="36">
                  <c:v>44835</c:v>
                </c:pt>
                <c:pt idx="37">
                  <c:v>44866</c:v>
                </c:pt>
                <c:pt idx="38">
                  <c:v>44896</c:v>
                </c:pt>
                <c:pt idx="39">
                  <c:v>44927</c:v>
                </c:pt>
                <c:pt idx="40">
                  <c:v>44958</c:v>
                </c:pt>
                <c:pt idx="41">
                  <c:v>44986</c:v>
                </c:pt>
                <c:pt idx="42">
                  <c:v>45017</c:v>
                </c:pt>
                <c:pt idx="43">
                  <c:v>45047</c:v>
                </c:pt>
                <c:pt idx="44">
                  <c:v>45078</c:v>
                </c:pt>
                <c:pt idx="45">
                  <c:v>45108</c:v>
                </c:pt>
                <c:pt idx="46">
                  <c:v>45139</c:v>
                </c:pt>
                <c:pt idx="47">
                  <c:v>45170</c:v>
                </c:pt>
                <c:pt idx="48">
                  <c:v>45200</c:v>
                </c:pt>
                <c:pt idx="49">
                  <c:v>45231</c:v>
                </c:pt>
                <c:pt idx="50">
                  <c:v>45261</c:v>
                </c:pt>
                <c:pt idx="51">
                  <c:v>45292</c:v>
                </c:pt>
                <c:pt idx="52">
                  <c:v>45323</c:v>
                </c:pt>
                <c:pt idx="53">
                  <c:v>45352</c:v>
                </c:pt>
                <c:pt idx="54">
                  <c:v>45383</c:v>
                </c:pt>
                <c:pt idx="55">
                  <c:v>45413</c:v>
                </c:pt>
                <c:pt idx="56">
                  <c:v>45444</c:v>
                </c:pt>
                <c:pt idx="57">
                  <c:v>45474</c:v>
                </c:pt>
                <c:pt idx="58">
                  <c:v>45505</c:v>
                </c:pt>
                <c:pt idx="59">
                  <c:v>45536</c:v>
                </c:pt>
                <c:pt idx="60">
                  <c:v>45566</c:v>
                </c:pt>
                <c:pt idx="61">
                  <c:v>45597</c:v>
                </c:pt>
                <c:pt idx="62">
                  <c:v>45627</c:v>
                </c:pt>
                <c:pt idx="63">
                  <c:v>45658</c:v>
                </c:pt>
                <c:pt idx="64">
                  <c:v>45689</c:v>
                </c:pt>
                <c:pt idx="65">
                  <c:v>45717</c:v>
                </c:pt>
                <c:pt idx="66">
                  <c:v>45748</c:v>
                </c:pt>
                <c:pt idx="67">
                  <c:v>45778</c:v>
                </c:pt>
                <c:pt idx="68">
                  <c:v>45809</c:v>
                </c:pt>
                <c:pt idx="69">
                  <c:v>45839</c:v>
                </c:pt>
                <c:pt idx="70">
                  <c:v>45870</c:v>
                </c:pt>
                <c:pt idx="71">
                  <c:v>45901</c:v>
                </c:pt>
              </c:numCache>
            </c:numRef>
          </c:cat>
          <c:val>
            <c:numRef>
              <c:f>Projections!$F$2:$F$73</c:f>
              <c:numCache>
                <c:formatCode>General</c:formatCode>
                <c:ptCount val="72"/>
                <c:pt idx="0">
                  <c:v>0</c:v>
                </c:pt>
                <c:pt idx="1">
                  <c:v>6</c:v>
                </c:pt>
                <c:pt idx="2">
                  <c:v>9</c:v>
                </c:pt>
                <c:pt idx="3">
                  <c:v>20</c:v>
                </c:pt>
                <c:pt idx="4">
                  <c:v>35</c:v>
                </c:pt>
                <c:pt idx="5">
                  <c:v>56</c:v>
                </c:pt>
                <c:pt idx="6">
                  <c:v>56</c:v>
                </c:pt>
                <c:pt idx="7">
                  <c:v>56</c:v>
                </c:pt>
                <c:pt idx="8">
                  <c:v>57</c:v>
                </c:pt>
                <c:pt idx="9">
                  <c:v>70</c:v>
                </c:pt>
                <c:pt idx="10">
                  <c:v>82</c:v>
                </c:pt>
                <c:pt idx="11">
                  <c:v>105</c:v>
                </c:pt>
                <c:pt idx="12">
                  <c:v>132</c:v>
                </c:pt>
                <c:pt idx="13">
                  <c:v>154</c:v>
                </c:pt>
                <c:pt idx="14">
                  <c:v>194</c:v>
                </c:pt>
                <c:pt idx="15">
                  <c:v>214</c:v>
                </c:pt>
                <c:pt idx="16">
                  <c:v>242</c:v>
                </c:pt>
                <c:pt idx="17">
                  <c:v>269</c:v>
                </c:pt>
                <c:pt idx="18">
                  <c:v>304</c:v>
                </c:pt>
                <c:pt idx="19">
                  <c:v>338</c:v>
                </c:pt>
                <c:pt idx="20">
                  <c:v>386</c:v>
                </c:pt>
                <c:pt idx="21">
                  <c:v>426</c:v>
                </c:pt>
                <c:pt idx="22">
                  <c:v>466</c:v>
                </c:pt>
                <c:pt idx="23">
                  <c:v>506</c:v>
                </c:pt>
                <c:pt idx="24">
                  <c:v>541</c:v>
                </c:pt>
                <c:pt idx="25">
                  <c:v>583</c:v>
                </c:pt>
                <c:pt idx="26">
                  <c:v>641</c:v>
                </c:pt>
              </c:numCache>
            </c:numRef>
          </c:val>
          <c:smooth val="0"/>
          <c:extLst>
            <c:ext xmlns:c16="http://schemas.microsoft.com/office/drawing/2014/chart" uri="{C3380CC4-5D6E-409C-BE32-E72D297353CC}">
              <c16:uniqueId val="{00000002-4763-48F7-A9FD-63772169C975}"/>
            </c:ext>
          </c:extLst>
        </c:ser>
        <c:dLbls>
          <c:showLegendKey val="0"/>
          <c:showVal val="0"/>
          <c:showCatName val="0"/>
          <c:showSerName val="0"/>
          <c:showPercent val="0"/>
          <c:showBubbleSize val="0"/>
        </c:dLbls>
        <c:smooth val="0"/>
        <c:axId val="1525187071"/>
        <c:axId val="1525185407"/>
        <c:extLst>
          <c:ext xmlns:c15="http://schemas.microsoft.com/office/drawing/2012/chart" uri="{02D57815-91ED-43cb-92C2-25804820EDAC}">
            <c15:filteredLineSeries>
              <c15:ser>
                <c:idx val="1"/>
                <c:order val="0"/>
                <c:tx>
                  <c:strRef>
                    <c:extLst>
                      <c:ext uri="{02D57815-91ED-43cb-92C2-25804820EDAC}">
                        <c15:formulaRef>
                          <c15:sqref>Projections!#REF!</c15:sqref>
                        </c15:formulaRef>
                      </c:ext>
                    </c:extLst>
                    <c:strCache>
                      <c:ptCount val="1"/>
                      <c:pt idx="0">
                        <c:v>33 infants per month</c:v>
                      </c:pt>
                    </c:strCache>
                  </c:strRef>
                </c:tx>
                <c:spPr>
                  <a:ln w="28575" cap="rnd">
                    <a:solidFill>
                      <a:schemeClr val="accent3"/>
                    </a:solidFill>
                    <a:round/>
                  </a:ln>
                  <a:effectLst/>
                </c:spPr>
                <c:marker>
                  <c:symbol val="none"/>
                </c:marker>
                <c:cat>
                  <c:numRef>
                    <c:extLst>
                      <c:ext uri="{02D57815-91ED-43cb-92C2-25804820EDAC}">
                        <c15:formulaRef>
                          <c15:sqref>Projections!$E$2:$E$73</c15:sqref>
                        </c15:formulaRef>
                      </c:ext>
                    </c:extLst>
                    <c:numCache>
                      <c:formatCode>mmm\-yy</c:formatCode>
                      <c:ptCount val="7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pt idx="15">
                        <c:v>44197</c:v>
                      </c:pt>
                      <c:pt idx="16">
                        <c:v>44228</c:v>
                      </c:pt>
                      <c:pt idx="17">
                        <c:v>44256</c:v>
                      </c:pt>
                      <c:pt idx="18">
                        <c:v>44287</c:v>
                      </c:pt>
                      <c:pt idx="19">
                        <c:v>44317</c:v>
                      </c:pt>
                      <c:pt idx="20">
                        <c:v>44348</c:v>
                      </c:pt>
                      <c:pt idx="21">
                        <c:v>44378</c:v>
                      </c:pt>
                      <c:pt idx="22">
                        <c:v>44409</c:v>
                      </c:pt>
                      <c:pt idx="23">
                        <c:v>44440</c:v>
                      </c:pt>
                      <c:pt idx="24">
                        <c:v>44470</c:v>
                      </c:pt>
                      <c:pt idx="25">
                        <c:v>44501</c:v>
                      </c:pt>
                      <c:pt idx="26">
                        <c:v>44531</c:v>
                      </c:pt>
                      <c:pt idx="27">
                        <c:v>44562</c:v>
                      </c:pt>
                      <c:pt idx="28">
                        <c:v>44593</c:v>
                      </c:pt>
                      <c:pt idx="29">
                        <c:v>44621</c:v>
                      </c:pt>
                      <c:pt idx="30">
                        <c:v>44652</c:v>
                      </c:pt>
                      <c:pt idx="31">
                        <c:v>44682</c:v>
                      </c:pt>
                      <c:pt idx="32">
                        <c:v>44713</c:v>
                      </c:pt>
                      <c:pt idx="33">
                        <c:v>44743</c:v>
                      </c:pt>
                      <c:pt idx="34">
                        <c:v>44774</c:v>
                      </c:pt>
                      <c:pt idx="35">
                        <c:v>44805</c:v>
                      </c:pt>
                      <c:pt idx="36">
                        <c:v>44835</c:v>
                      </c:pt>
                      <c:pt idx="37">
                        <c:v>44866</c:v>
                      </c:pt>
                      <c:pt idx="38">
                        <c:v>44896</c:v>
                      </c:pt>
                      <c:pt idx="39">
                        <c:v>44927</c:v>
                      </c:pt>
                      <c:pt idx="40">
                        <c:v>44958</c:v>
                      </c:pt>
                      <c:pt idx="41">
                        <c:v>44986</c:v>
                      </c:pt>
                      <c:pt idx="42">
                        <c:v>45017</c:v>
                      </c:pt>
                      <c:pt idx="43">
                        <c:v>45047</c:v>
                      </c:pt>
                      <c:pt idx="44">
                        <c:v>45078</c:v>
                      </c:pt>
                      <c:pt idx="45">
                        <c:v>45108</c:v>
                      </c:pt>
                      <c:pt idx="46">
                        <c:v>45139</c:v>
                      </c:pt>
                      <c:pt idx="47">
                        <c:v>45170</c:v>
                      </c:pt>
                      <c:pt idx="48">
                        <c:v>45200</c:v>
                      </c:pt>
                      <c:pt idx="49">
                        <c:v>45231</c:v>
                      </c:pt>
                      <c:pt idx="50">
                        <c:v>45261</c:v>
                      </c:pt>
                      <c:pt idx="51">
                        <c:v>45292</c:v>
                      </c:pt>
                      <c:pt idx="52">
                        <c:v>45323</c:v>
                      </c:pt>
                      <c:pt idx="53">
                        <c:v>45352</c:v>
                      </c:pt>
                      <c:pt idx="54">
                        <c:v>45383</c:v>
                      </c:pt>
                      <c:pt idx="55">
                        <c:v>45413</c:v>
                      </c:pt>
                      <c:pt idx="56">
                        <c:v>45444</c:v>
                      </c:pt>
                      <c:pt idx="57">
                        <c:v>45474</c:v>
                      </c:pt>
                      <c:pt idx="58">
                        <c:v>45505</c:v>
                      </c:pt>
                      <c:pt idx="59">
                        <c:v>45536</c:v>
                      </c:pt>
                      <c:pt idx="60">
                        <c:v>45566</c:v>
                      </c:pt>
                      <c:pt idx="61">
                        <c:v>45597</c:v>
                      </c:pt>
                      <c:pt idx="62">
                        <c:v>45627</c:v>
                      </c:pt>
                      <c:pt idx="63">
                        <c:v>45658</c:v>
                      </c:pt>
                      <c:pt idx="64">
                        <c:v>45689</c:v>
                      </c:pt>
                      <c:pt idx="65">
                        <c:v>45717</c:v>
                      </c:pt>
                      <c:pt idx="66">
                        <c:v>45748</c:v>
                      </c:pt>
                      <c:pt idx="67">
                        <c:v>45778</c:v>
                      </c:pt>
                      <c:pt idx="68">
                        <c:v>45809</c:v>
                      </c:pt>
                      <c:pt idx="69">
                        <c:v>45839</c:v>
                      </c:pt>
                      <c:pt idx="70">
                        <c:v>45870</c:v>
                      </c:pt>
                      <c:pt idx="71">
                        <c:v>45901</c:v>
                      </c:pt>
                    </c:numCache>
                  </c:numRef>
                </c:cat>
                <c:val>
                  <c:numRef>
                    <c:extLst>
                      <c:ext uri="{02D57815-91ED-43cb-92C2-25804820EDAC}">
                        <c15:formulaRef>
                          <c15:sqref>Projections!#REF!</c15:sqref>
                        </c15:formulaRef>
                      </c:ext>
                    </c:extLst>
                    <c:numCache>
                      <c:formatCode>General</c:formatCode>
                      <c:ptCount val="72"/>
                      <c:pt idx="23">
                        <c:v>506</c:v>
                      </c:pt>
                      <c:pt idx="24">
                        <c:v>539</c:v>
                      </c:pt>
                      <c:pt idx="25">
                        <c:v>572</c:v>
                      </c:pt>
                      <c:pt idx="26">
                        <c:v>605</c:v>
                      </c:pt>
                      <c:pt idx="27">
                        <c:v>638</c:v>
                      </c:pt>
                      <c:pt idx="28">
                        <c:v>671</c:v>
                      </c:pt>
                      <c:pt idx="29">
                        <c:v>704</c:v>
                      </c:pt>
                      <c:pt idx="30">
                        <c:v>737</c:v>
                      </c:pt>
                      <c:pt idx="31">
                        <c:v>770</c:v>
                      </c:pt>
                      <c:pt idx="32">
                        <c:v>803</c:v>
                      </c:pt>
                      <c:pt idx="33">
                        <c:v>836</c:v>
                      </c:pt>
                      <c:pt idx="34">
                        <c:v>869</c:v>
                      </c:pt>
                      <c:pt idx="35">
                        <c:v>902</c:v>
                      </c:pt>
                      <c:pt idx="36">
                        <c:v>935</c:v>
                      </c:pt>
                      <c:pt idx="37">
                        <c:v>968</c:v>
                      </c:pt>
                      <c:pt idx="38">
                        <c:v>1001</c:v>
                      </c:pt>
                      <c:pt idx="39">
                        <c:v>1034</c:v>
                      </c:pt>
                      <c:pt idx="40">
                        <c:v>1067</c:v>
                      </c:pt>
                      <c:pt idx="41">
                        <c:v>1100</c:v>
                      </c:pt>
                      <c:pt idx="42">
                        <c:v>1133</c:v>
                      </c:pt>
                      <c:pt idx="43">
                        <c:v>1166</c:v>
                      </c:pt>
                      <c:pt idx="44">
                        <c:v>1199</c:v>
                      </c:pt>
                      <c:pt idx="45">
                        <c:v>1232</c:v>
                      </c:pt>
                      <c:pt idx="46">
                        <c:v>1265</c:v>
                      </c:pt>
                      <c:pt idx="47">
                        <c:v>1298</c:v>
                      </c:pt>
                      <c:pt idx="48">
                        <c:v>1331</c:v>
                      </c:pt>
                      <c:pt idx="49">
                        <c:v>1364</c:v>
                      </c:pt>
                      <c:pt idx="50">
                        <c:v>1397</c:v>
                      </c:pt>
                      <c:pt idx="51">
                        <c:v>1430</c:v>
                      </c:pt>
                      <c:pt idx="52">
                        <c:v>1463</c:v>
                      </c:pt>
                      <c:pt idx="53">
                        <c:v>1496</c:v>
                      </c:pt>
                      <c:pt idx="54">
                        <c:v>1529</c:v>
                      </c:pt>
                      <c:pt idx="55">
                        <c:v>1562</c:v>
                      </c:pt>
                      <c:pt idx="56">
                        <c:v>1595</c:v>
                      </c:pt>
                      <c:pt idx="57">
                        <c:v>1628</c:v>
                      </c:pt>
                      <c:pt idx="58">
                        <c:v>1661</c:v>
                      </c:pt>
                      <c:pt idx="59">
                        <c:v>1694</c:v>
                      </c:pt>
                      <c:pt idx="60">
                        <c:v>1727</c:v>
                      </c:pt>
                      <c:pt idx="61">
                        <c:v>1760</c:v>
                      </c:pt>
                      <c:pt idx="62">
                        <c:v>1793</c:v>
                      </c:pt>
                      <c:pt idx="63">
                        <c:v>1826</c:v>
                      </c:pt>
                      <c:pt idx="64">
                        <c:v>1859</c:v>
                      </c:pt>
                      <c:pt idx="65">
                        <c:v>1892</c:v>
                      </c:pt>
                      <c:pt idx="66">
                        <c:v>1925</c:v>
                      </c:pt>
                      <c:pt idx="67">
                        <c:v>1958</c:v>
                      </c:pt>
                      <c:pt idx="68">
                        <c:v>1991</c:v>
                      </c:pt>
                      <c:pt idx="69">
                        <c:v>2024</c:v>
                      </c:pt>
                      <c:pt idx="70">
                        <c:v>2057</c:v>
                      </c:pt>
                      <c:pt idx="71">
                        <c:v>2088</c:v>
                      </c:pt>
                    </c:numCache>
                  </c:numRef>
                </c:val>
                <c:smooth val="0"/>
                <c:extLst>
                  <c:ext xmlns:c16="http://schemas.microsoft.com/office/drawing/2014/chart" uri="{C3380CC4-5D6E-409C-BE32-E72D297353CC}">
                    <c16:uniqueId val="{00000003-4763-48F7-A9FD-63772169C975}"/>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Projections!#REF!</c15:sqref>
                        </c15:formulaRef>
                      </c:ext>
                    </c:extLst>
                    <c:strCache>
                      <c:ptCount val="1"/>
                      <c:pt idx="0">
                        <c:v>60 infants per month</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Projections!$E$2:$E$73</c15:sqref>
                        </c15:formulaRef>
                      </c:ext>
                    </c:extLst>
                    <c:numCache>
                      <c:formatCode>mmm\-yy</c:formatCode>
                      <c:ptCount val="7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pt idx="15">
                        <c:v>44197</c:v>
                      </c:pt>
                      <c:pt idx="16">
                        <c:v>44228</c:v>
                      </c:pt>
                      <c:pt idx="17">
                        <c:v>44256</c:v>
                      </c:pt>
                      <c:pt idx="18">
                        <c:v>44287</c:v>
                      </c:pt>
                      <c:pt idx="19">
                        <c:v>44317</c:v>
                      </c:pt>
                      <c:pt idx="20">
                        <c:v>44348</c:v>
                      </c:pt>
                      <c:pt idx="21">
                        <c:v>44378</c:v>
                      </c:pt>
                      <c:pt idx="22">
                        <c:v>44409</c:v>
                      </c:pt>
                      <c:pt idx="23">
                        <c:v>44440</c:v>
                      </c:pt>
                      <c:pt idx="24">
                        <c:v>44470</c:v>
                      </c:pt>
                      <c:pt idx="25">
                        <c:v>44501</c:v>
                      </c:pt>
                      <c:pt idx="26">
                        <c:v>44531</c:v>
                      </c:pt>
                      <c:pt idx="27">
                        <c:v>44562</c:v>
                      </c:pt>
                      <c:pt idx="28">
                        <c:v>44593</c:v>
                      </c:pt>
                      <c:pt idx="29">
                        <c:v>44621</c:v>
                      </c:pt>
                      <c:pt idx="30">
                        <c:v>44652</c:v>
                      </c:pt>
                      <c:pt idx="31">
                        <c:v>44682</c:v>
                      </c:pt>
                      <c:pt idx="32">
                        <c:v>44713</c:v>
                      </c:pt>
                      <c:pt idx="33">
                        <c:v>44743</c:v>
                      </c:pt>
                      <c:pt idx="34">
                        <c:v>44774</c:v>
                      </c:pt>
                      <c:pt idx="35">
                        <c:v>44805</c:v>
                      </c:pt>
                      <c:pt idx="36">
                        <c:v>44835</c:v>
                      </c:pt>
                      <c:pt idx="37">
                        <c:v>44866</c:v>
                      </c:pt>
                      <c:pt idx="38">
                        <c:v>44896</c:v>
                      </c:pt>
                      <c:pt idx="39">
                        <c:v>44927</c:v>
                      </c:pt>
                      <c:pt idx="40">
                        <c:v>44958</c:v>
                      </c:pt>
                      <c:pt idx="41">
                        <c:v>44986</c:v>
                      </c:pt>
                      <c:pt idx="42">
                        <c:v>45017</c:v>
                      </c:pt>
                      <c:pt idx="43">
                        <c:v>45047</c:v>
                      </c:pt>
                      <c:pt idx="44">
                        <c:v>45078</c:v>
                      </c:pt>
                      <c:pt idx="45">
                        <c:v>45108</c:v>
                      </c:pt>
                      <c:pt idx="46">
                        <c:v>45139</c:v>
                      </c:pt>
                      <c:pt idx="47">
                        <c:v>45170</c:v>
                      </c:pt>
                      <c:pt idx="48">
                        <c:v>45200</c:v>
                      </c:pt>
                      <c:pt idx="49">
                        <c:v>45231</c:v>
                      </c:pt>
                      <c:pt idx="50">
                        <c:v>45261</c:v>
                      </c:pt>
                      <c:pt idx="51">
                        <c:v>45292</c:v>
                      </c:pt>
                      <c:pt idx="52">
                        <c:v>45323</c:v>
                      </c:pt>
                      <c:pt idx="53">
                        <c:v>45352</c:v>
                      </c:pt>
                      <c:pt idx="54">
                        <c:v>45383</c:v>
                      </c:pt>
                      <c:pt idx="55">
                        <c:v>45413</c:v>
                      </c:pt>
                      <c:pt idx="56">
                        <c:v>45444</c:v>
                      </c:pt>
                      <c:pt idx="57">
                        <c:v>45474</c:v>
                      </c:pt>
                      <c:pt idx="58">
                        <c:v>45505</c:v>
                      </c:pt>
                      <c:pt idx="59">
                        <c:v>45536</c:v>
                      </c:pt>
                      <c:pt idx="60">
                        <c:v>45566</c:v>
                      </c:pt>
                      <c:pt idx="61">
                        <c:v>45597</c:v>
                      </c:pt>
                      <c:pt idx="62">
                        <c:v>45627</c:v>
                      </c:pt>
                      <c:pt idx="63">
                        <c:v>45658</c:v>
                      </c:pt>
                      <c:pt idx="64">
                        <c:v>45689</c:v>
                      </c:pt>
                      <c:pt idx="65">
                        <c:v>45717</c:v>
                      </c:pt>
                      <c:pt idx="66">
                        <c:v>45748</c:v>
                      </c:pt>
                      <c:pt idx="67">
                        <c:v>45778</c:v>
                      </c:pt>
                      <c:pt idx="68">
                        <c:v>45809</c:v>
                      </c:pt>
                      <c:pt idx="69">
                        <c:v>45839</c:v>
                      </c:pt>
                      <c:pt idx="70">
                        <c:v>45870</c:v>
                      </c:pt>
                      <c:pt idx="71">
                        <c:v>45901</c:v>
                      </c:pt>
                    </c:numCache>
                  </c:numRef>
                </c:cat>
                <c:val>
                  <c:numRef>
                    <c:extLst xmlns:c15="http://schemas.microsoft.com/office/drawing/2012/chart">
                      <c:ext xmlns:c15="http://schemas.microsoft.com/office/drawing/2012/chart" uri="{02D57815-91ED-43cb-92C2-25804820EDAC}">
                        <c15:formulaRef>
                          <c15:sqref>Projections!#REF!</c15:sqref>
                        </c15:formulaRef>
                      </c:ext>
                    </c:extLst>
                    <c:numCache>
                      <c:formatCode>General</c:formatCode>
                      <c:ptCount val="72"/>
                      <c:pt idx="23">
                        <c:v>506</c:v>
                      </c:pt>
                      <c:pt idx="24">
                        <c:v>566</c:v>
                      </c:pt>
                      <c:pt idx="25">
                        <c:v>626</c:v>
                      </c:pt>
                      <c:pt idx="26">
                        <c:v>686</c:v>
                      </c:pt>
                      <c:pt idx="27">
                        <c:v>746</c:v>
                      </c:pt>
                      <c:pt idx="28">
                        <c:v>806</c:v>
                      </c:pt>
                      <c:pt idx="29">
                        <c:v>866</c:v>
                      </c:pt>
                      <c:pt idx="30">
                        <c:v>926</c:v>
                      </c:pt>
                      <c:pt idx="31">
                        <c:v>986</c:v>
                      </c:pt>
                      <c:pt idx="32">
                        <c:v>1046</c:v>
                      </c:pt>
                      <c:pt idx="33">
                        <c:v>1106</c:v>
                      </c:pt>
                      <c:pt idx="34">
                        <c:v>1166</c:v>
                      </c:pt>
                      <c:pt idx="35">
                        <c:v>1226</c:v>
                      </c:pt>
                      <c:pt idx="36">
                        <c:v>1286</c:v>
                      </c:pt>
                      <c:pt idx="37">
                        <c:v>1346</c:v>
                      </c:pt>
                      <c:pt idx="38">
                        <c:v>1406</c:v>
                      </c:pt>
                      <c:pt idx="39">
                        <c:v>1466</c:v>
                      </c:pt>
                      <c:pt idx="40">
                        <c:v>1526</c:v>
                      </c:pt>
                      <c:pt idx="41">
                        <c:v>1586</c:v>
                      </c:pt>
                      <c:pt idx="42">
                        <c:v>1646</c:v>
                      </c:pt>
                      <c:pt idx="43">
                        <c:v>1706</c:v>
                      </c:pt>
                      <c:pt idx="44">
                        <c:v>1766</c:v>
                      </c:pt>
                      <c:pt idx="45">
                        <c:v>1826</c:v>
                      </c:pt>
                      <c:pt idx="46">
                        <c:v>1886</c:v>
                      </c:pt>
                      <c:pt idx="47">
                        <c:v>1946</c:v>
                      </c:pt>
                      <c:pt idx="48">
                        <c:v>2006</c:v>
                      </c:pt>
                      <c:pt idx="49">
                        <c:v>2066</c:v>
                      </c:pt>
                      <c:pt idx="50">
                        <c:v>2088</c:v>
                      </c:pt>
                    </c:numCache>
                  </c:numRef>
                </c:val>
                <c:smooth val="0"/>
                <c:extLst xmlns:c15="http://schemas.microsoft.com/office/drawing/2012/chart">
                  <c:ext xmlns:c16="http://schemas.microsoft.com/office/drawing/2014/chart" uri="{C3380CC4-5D6E-409C-BE32-E72D297353CC}">
                    <c16:uniqueId val="{00000004-4763-48F7-A9FD-63772169C975}"/>
                  </c:ext>
                </c:extLst>
              </c15:ser>
            </c15:filteredLineSeries>
          </c:ext>
        </c:extLst>
      </c:lineChart>
      <c:dateAx>
        <c:axId val="152518707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185407"/>
        <c:crosses val="autoZero"/>
        <c:auto val="1"/>
        <c:lblOffset val="100"/>
        <c:baseTimeUnit val="months"/>
      </c:dateAx>
      <c:valAx>
        <c:axId val="1525185407"/>
        <c:scaling>
          <c:orientation val="minMax"/>
          <c:max val="208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187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267A7-2E6D-4E62-A251-11814ECD9C1F}" type="datetimeFigureOut">
              <a:rPr lang="en-GB" smtClean="0"/>
              <a:t>27/01/2022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ADCAC-CEE8-4371-911E-F2168B3EFA0F}" type="slidenum">
              <a:rPr lang="en-GB" smtClean="0"/>
              <a:t>‹#›</a:t>
            </a:fld>
            <a:endParaRPr lang="en-GB"/>
          </a:p>
        </p:txBody>
      </p:sp>
    </p:spTree>
    <p:extLst>
      <p:ext uri="{BB962C8B-B14F-4D97-AF65-F5344CB8AC3E}">
        <p14:creationId xmlns:p14="http://schemas.microsoft.com/office/powerpoint/2010/main" val="312628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063467-3E49-4DA4-BAFB-933989FECB1C}" type="slidenum">
              <a:rPr lang="en-GB" smtClean="0"/>
              <a:t>1</a:t>
            </a:fld>
            <a:endParaRPr lang="en-GB"/>
          </a:p>
        </p:txBody>
      </p:sp>
    </p:spTree>
    <p:extLst>
      <p:ext uri="{BB962C8B-B14F-4D97-AF65-F5344CB8AC3E}">
        <p14:creationId xmlns:p14="http://schemas.microsoft.com/office/powerpoint/2010/main" val="178216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D5F4-F99A-416F-BEF6-4A1B8BC40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90B75F-35C6-4612-AAC2-D70D80751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4F9B2C-47AD-4893-8487-5711DFBCDCE4}"/>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5" name="Footer Placeholder 4">
            <a:extLst>
              <a:ext uri="{FF2B5EF4-FFF2-40B4-BE49-F238E27FC236}">
                <a16:creationId xmlns:a16="http://schemas.microsoft.com/office/drawing/2014/main" id="{14D94F8B-66E8-4117-9DA4-8C9BAC195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2560F2-9CFA-4A22-ACDA-1980977FD607}"/>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314966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DAF3-66F3-4C26-AF80-E9A06FECE6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D22EFC-7DE5-4033-99C8-D44368969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71B5C-8A31-4344-9522-3E2430E3AD05}"/>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5" name="Footer Placeholder 4">
            <a:extLst>
              <a:ext uri="{FF2B5EF4-FFF2-40B4-BE49-F238E27FC236}">
                <a16:creationId xmlns:a16="http://schemas.microsoft.com/office/drawing/2014/main" id="{B1DB46F2-2828-4FD3-9786-4CAECEED30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3DB9A-5B1E-4390-B30F-332173801B81}"/>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178690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4A2CF-338D-499A-88E5-083E23810A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3480D1-C892-4088-8B60-BDF170FA45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9EA25-041E-48FD-B134-D45A55D67588}"/>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5" name="Footer Placeholder 4">
            <a:extLst>
              <a:ext uri="{FF2B5EF4-FFF2-40B4-BE49-F238E27FC236}">
                <a16:creationId xmlns:a16="http://schemas.microsoft.com/office/drawing/2014/main" id="{F9DAE49A-9643-4D96-8593-5F19FD1BC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C35E9C-8594-478C-95A4-2F95F1FA4102}"/>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299342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BE9D1689-B638-45F3-9040-C616D2C5C4BF}" type="datetimeFigureOut">
              <a:rPr lang="en-GB"/>
              <a:pPr>
                <a:defRPr/>
              </a:pPr>
              <a:t>27/01/2022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636F0C-F297-4C46-8F68-04C6FEE80EF7}" type="slidenum">
              <a:rPr lang="en-GB"/>
              <a:pPr>
                <a:defRPr/>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084" y="5990601"/>
            <a:ext cx="2080611" cy="7314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2637" y="6027046"/>
            <a:ext cx="2669764" cy="632051"/>
          </a:xfrm>
          <a:prstGeom prst="rect">
            <a:avLst/>
          </a:prstGeom>
        </p:spPr>
      </p:pic>
    </p:spTree>
    <p:extLst>
      <p:ext uri="{BB962C8B-B14F-4D97-AF65-F5344CB8AC3E}">
        <p14:creationId xmlns:p14="http://schemas.microsoft.com/office/powerpoint/2010/main" val="2984557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5A8B0129-84EE-4B7C-A1F2-89D5B0407095}" type="datetimeFigureOut">
              <a:rPr lang="en-GB"/>
              <a:pPr>
                <a:defRPr/>
              </a:pPr>
              <a:t>27/01/2022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E3F40C-8C5F-4607-A2E9-3CD5DFAE1852}" type="slidenum">
              <a:rPr lang="en-GB"/>
              <a:pPr>
                <a:defRPr/>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59" y="6165304"/>
            <a:ext cx="1740987" cy="612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5118" y="6170404"/>
            <a:ext cx="2669764" cy="632051"/>
          </a:xfrm>
          <a:prstGeom prst="rect">
            <a:avLst/>
          </a:prstGeom>
        </p:spPr>
      </p:pic>
    </p:spTree>
    <p:extLst>
      <p:ext uri="{BB962C8B-B14F-4D97-AF65-F5344CB8AC3E}">
        <p14:creationId xmlns:p14="http://schemas.microsoft.com/office/powerpoint/2010/main" val="135059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42B4-E353-4F8D-B1C0-86A865123B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85BB8E-A2EC-474C-8F48-7F6A8CB3B6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B9A244-A194-4502-88D8-0035F282F3B4}"/>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5" name="Footer Placeholder 4">
            <a:extLst>
              <a:ext uri="{FF2B5EF4-FFF2-40B4-BE49-F238E27FC236}">
                <a16:creationId xmlns:a16="http://schemas.microsoft.com/office/drawing/2014/main" id="{FD17A3A3-BF31-467F-8521-7E04553BF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37A1C-EF0E-46A3-8EC6-FF1CAAEF847C}"/>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132060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348B-ADB4-4B84-9D8B-2C7A5746CE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13FBDF-175A-407D-8E4D-EC4F6DC81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2F2BB-0DB5-4986-A3C4-6CFDFCABA09C}"/>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5" name="Footer Placeholder 4">
            <a:extLst>
              <a:ext uri="{FF2B5EF4-FFF2-40B4-BE49-F238E27FC236}">
                <a16:creationId xmlns:a16="http://schemas.microsoft.com/office/drawing/2014/main" id="{BC188363-4041-416C-B8B2-2DD052229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8C8708-C383-43F3-B75B-34300911EA42}"/>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49090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05ED-33AE-4E3B-959C-79C59C2F91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FF9DF3-70CB-4269-89BA-53D32151F4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BF2A81-EC1F-4EDD-BB24-671BC6F77F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EBA142-51E1-4C20-BAD0-CCED8550E812}"/>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6" name="Footer Placeholder 5">
            <a:extLst>
              <a:ext uri="{FF2B5EF4-FFF2-40B4-BE49-F238E27FC236}">
                <a16:creationId xmlns:a16="http://schemas.microsoft.com/office/drawing/2014/main" id="{A9D22695-5E20-4692-A81D-F29049F648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6FBC08-C152-4E8E-9C83-61E7770FBA2F}"/>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127220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1A99-456B-47E8-B1A8-80A7C05607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9A0733-EEDD-4B15-A50F-810FA40090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DD3E7-D682-473B-A845-DB29F9F029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2D348A-127E-45CD-96B7-A806C9F0C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CB1E5-1D92-495C-A7CF-99C0CE37A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D819EC-20F6-4448-AB63-1906CD2B8250}"/>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8" name="Footer Placeholder 7">
            <a:extLst>
              <a:ext uri="{FF2B5EF4-FFF2-40B4-BE49-F238E27FC236}">
                <a16:creationId xmlns:a16="http://schemas.microsoft.com/office/drawing/2014/main" id="{075990E0-4D29-45BB-BF05-F7924D13E1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563AAC-49F4-4DEC-BD66-C1D787B494BF}"/>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99185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4DD8-1A8E-4DAE-9E4D-ED3D230654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D826C8-15EC-4E90-98DC-0660576B1B7B}"/>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4" name="Footer Placeholder 3">
            <a:extLst>
              <a:ext uri="{FF2B5EF4-FFF2-40B4-BE49-F238E27FC236}">
                <a16:creationId xmlns:a16="http://schemas.microsoft.com/office/drawing/2014/main" id="{91B32AE8-223A-4F81-A521-B1F16AE361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15E047-D043-45BF-B910-1D8423E0D32D}"/>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216759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FB56A-42E8-4295-BCED-1F47A76D3BF9}"/>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3" name="Footer Placeholder 2">
            <a:extLst>
              <a:ext uri="{FF2B5EF4-FFF2-40B4-BE49-F238E27FC236}">
                <a16:creationId xmlns:a16="http://schemas.microsoft.com/office/drawing/2014/main" id="{C28F4E2D-1CE8-4B05-9799-B659414215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579747-ACA8-4ED3-8B9D-1B9E10927EBC}"/>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171348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F8F9-B409-488A-98E9-970D5F0C4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EBBFFF-D48B-4AE4-8292-49C5057A66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577924-1AD9-425D-887F-E97401F4B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94047-A9BA-44A5-ABF7-C8F8EF882AAD}"/>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6" name="Footer Placeholder 5">
            <a:extLst>
              <a:ext uri="{FF2B5EF4-FFF2-40B4-BE49-F238E27FC236}">
                <a16:creationId xmlns:a16="http://schemas.microsoft.com/office/drawing/2014/main" id="{CC724EDE-AD03-421F-8C63-0A16ED3D9B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D6F01F-1AFC-49A0-A96F-55D6B3A9F080}"/>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340497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0926-341D-4008-9680-9D6B48C19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8C0384-0731-4C6F-9679-7DD9507CA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FF106D-A69E-415D-A299-7C4C399A5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6EAEB-FED6-4CD8-AA08-93ACBAF9714B}"/>
              </a:ext>
            </a:extLst>
          </p:cNvPr>
          <p:cNvSpPr>
            <a:spLocks noGrp="1"/>
          </p:cNvSpPr>
          <p:nvPr>
            <p:ph type="dt" sz="half" idx="10"/>
          </p:nvPr>
        </p:nvSpPr>
        <p:spPr/>
        <p:txBody>
          <a:bodyPr/>
          <a:lstStyle/>
          <a:p>
            <a:fld id="{BEE5F620-C73D-40C8-9A94-892B15FC226E}" type="datetimeFigureOut">
              <a:rPr lang="en-GB" smtClean="0"/>
              <a:t>27/01/2022</a:t>
            </a:fld>
            <a:endParaRPr lang="en-GB"/>
          </a:p>
        </p:txBody>
      </p:sp>
      <p:sp>
        <p:nvSpPr>
          <p:cNvPr id="6" name="Footer Placeholder 5">
            <a:extLst>
              <a:ext uri="{FF2B5EF4-FFF2-40B4-BE49-F238E27FC236}">
                <a16:creationId xmlns:a16="http://schemas.microsoft.com/office/drawing/2014/main" id="{7E3AEE46-57AF-40BE-8290-261A35081E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C4B406-1EE9-4CDC-B2B9-61CB17799823}"/>
              </a:ext>
            </a:extLst>
          </p:cNvPr>
          <p:cNvSpPr>
            <a:spLocks noGrp="1"/>
          </p:cNvSpPr>
          <p:nvPr>
            <p:ph type="sldNum" sz="quarter" idx="12"/>
          </p:nvPr>
        </p:nvSpPr>
        <p:spPr/>
        <p:txBody>
          <a:bodyPr/>
          <a:lstStyle/>
          <a:p>
            <a:fld id="{DD7406E7-1577-432F-BB50-0EF99C579D59}" type="slidenum">
              <a:rPr lang="en-GB" smtClean="0"/>
              <a:t>‹#›</a:t>
            </a:fld>
            <a:endParaRPr lang="en-GB"/>
          </a:p>
        </p:txBody>
      </p:sp>
    </p:spTree>
    <p:extLst>
      <p:ext uri="{BB962C8B-B14F-4D97-AF65-F5344CB8AC3E}">
        <p14:creationId xmlns:p14="http://schemas.microsoft.com/office/powerpoint/2010/main" val="319817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084410-C5E4-46C1-8049-AA7C57D5EC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0427BF-6B12-4C80-A151-8EBF1255D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15CAA0-F78A-4C44-A175-ACB3EEF257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5F620-C73D-40C8-9A94-892B15FC226E}" type="datetimeFigureOut">
              <a:rPr lang="en-GB" smtClean="0"/>
              <a:t>27/01/2022</a:t>
            </a:fld>
            <a:endParaRPr lang="en-GB"/>
          </a:p>
        </p:txBody>
      </p:sp>
      <p:sp>
        <p:nvSpPr>
          <p:cNvPr id="5" name="Footer Placeholder 4">
            <a:extLst>
              <a:ext uri="{FF2B5EF4-FFF2-40B4-BE49-F238E27FC236}">
                <a16:creationId xmlns:a16="http://schemas.microsoft.com/office/drawing/2014/main" id="{A6C65E71-8170-430A-A085-4ABD77EBE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1D6232-EAA9-4D02-B98D-240A2CB5F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406E7-1577-432F-BB50-0EF99C579D59}" type="slidenum">
              <a:rPr lang="en-GB" smtClean="0"/>
              <a:t>‹#›</a:t>
            </a:fld>
            <a:endParaRPr lang="en-GB"/>
          </a:p>
        </p:txBody>
      </p:sp>
    </p:spTree>
    <p:extLst>
      <p:ext uri="{BB962C8B-B14F-4D97-AF65-F5344CB8AC3E}">
        <p14:creationId xmlns:p14="http://schemas.microsoft.com/office/powerpoint/2010/main" val="142481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txBox="1">
            <a:spLocks noChangeArrowheads="1"/>
          </p:cNvSpPr>
          <p:nvPr/>
        </p:nvSpPr>
        <p:spPr>
          <a:xfrm flipV="1">
            <a:off x="10056813" y="6093297"/>
            <a:ext cx="381000" cy="215429"/>
          </a:xfrm>
          <a:prstGeom prst="rect">
            <a:avLst/>
          </a:prstGeom>
        </p:spPr>
        <p:txBody>
          <a:bodyPr anchor="ctr"/>
          <a:lstStyle/>
          <a:p>
            <a:pPr algn="ctr">
              <a:defRPr/>
            </a:pPr>
            <a:fld id="{A9C7C501-5609-49CC-AFD1-D9F19A9CCA44}" type="slidenum">
              <a:rPr lang="en-US" sz="1200">
                <a:solidFill>
                  <a:schemeClr val="tx1">
                    <a:tint val="75000"/>
                  </a:schemeClr>
                </a:solidFill>
              </a:rPr>
              <a:pPr algn="ctr">
                <a:defRPr/>
              </a:pPr>
              <a:t>1</a:t>
            </a:fld>
            <a:endParaRPr lang="en-US" sz="1200" dirty="0">
              <a:solidFill>
                <a:schemeClr val="tx1">
                  <a:tint val="75000"/>
                </a:schemeClr>
              </a:solidFill>
            </a:endParaRPr>
          </a:p>
        </p:txBody>
      </p:sp>
      <p:sp>
        <p:nvSpPr>
          <p:cNvPr id="9" name="Rectangle 19"/>
          <p:cNvSpPr>
            <a:spLocks noGrp="1" noChangeArrowheads="1"/>
          </p:cNvSpPr>
          <p:nvPr>
            <p:ph type="dt" sz="half" idx="10"/>
          </p:nvPr>
        </p:nvSpPr>
        <p:spPr/>
        <p:txBody>
          <a:bodyPr/>
          <a:lstStyle/>
          <a:p>
            <a:pPr>
              <a:defRPr/>
            </a:pPr>
            <a:r>
              <a:rPr lang="en-US" dirty="0"/>
              <a:t>July 2019</a:t>
            </a:r>
          </a:p>
        </p:txBody>
      </p:sp>
      <p:sp>
        <p:nvSpPr>
          <p:cNvPr id="2" name="Rectangle 1"/>
          <p:cNvSpPr/>
          <p:nvPr/>
        </p:nvSpPr>
        <p:spPr>
          <a:xfrm>
            <a:off x="1847528" y="1916833"/>
            <a:ext cx="8712968" cy="4031873"/>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A randomised controlled trial of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full milk feeds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versus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intravenous nutrition with gradual feeding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for preterm infants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(30</a:t>
            </a:r>
            <a:r>
              <a:rPr lang="en-GB" sz="2800" b="1" baseline="30000" dirty="0">
                <a:latin typeface="Arial" panose="020B0604020202020204" pitchFamily="34" charset="0"/>
                <a:cs typeface="Arial" panose="020B0604020202020204" pitchFamily="34" charset="0"/>
              </a:rPr>
              <a:t>+0</a:t>
            </a:r>
            <a:r>
              <a:rPr lang="en-GB" sz="2800" b="1" dirty="0">
                <a:latin typeface="Arial" panose="020B0604020202020204" pitchFamily="34" charset="0"/>
                <a:cs typeface="Arial" panose="020B0604020202020204" pitchFamily="34" charset="0"/>
              </a:rPr>
              <a:t> to 32</a:t>
            </a:r>
            <a:r>
              <a:rPr lang="en-GB" sz="2800" b="1" baseline="30000" dirty="0">
                <a:latin typeface="Arial" panose="020B0604020202020204" pitchFamily="34" charset="0"/>
                <a:cs typeface="Arial" panose="020B0604020202020204" pitchFamily="34" charset="0"/>
              </a:rPr>
              <a:t>+6</a:t>
            </a:r>
            <a:r>
              <a:rPr lang="en-GB" sz="2800" b="1" dirty="0">
                <a:latin typeface="Arial" panose="020B0604020202020204" pitchFamily="34" charset="0"/>
                <a:cs typeface="Arial" panose="020B0604020202020204" pitchFamily="34" charset="0"/>
              </a:rPr>
              <a:t> weeks gestational age)</a:t>
            </a:r>
          </a:p>
          <a:p>
            <a:pPr algn="ctr"/>
            <a:endParaRPr lang="en-GB" dirty="0">
              <a:latin typeface="Arial" panose="020B0604020202020204" pitchFamily="34" charset="0"/>
              <a:cs typeface="Arial" panose="020B0604020202020204" pitchFamily="34" charset="0"/>
            </a:endParaRPr>
          </a:p>
          <a:p>
            <a:pPr algn="ctr"/>
            <a:r>
              <a:rPr lang="en-GB" sz="2800" b="1" dirty="0">
                <a:solidFill>
                  <a:srgbClr val="7030A0"/>
                </a:solidFill>
                <a:latin typeface="Arial" panose="020B0604020202020204" pitchFamily="34" charset="0"/>
                <a:cs typeface="Arial" panose="020B0604020202020204" pitchFamily="34" charset="0"/>
              </a:rPr>
              <a:t>Chief Investigator: Shalini Ojha</a:t>
            </a:r>
          </a:p>
          <a:p>
            <a:pPr algn="ctr"/>
            <a:r>
              <a:rPr lang="en-GB" b="1" dirty="0">
                <a:solidFill>
                  <a:srgbClr val="7030A0"/>
                </a:solidFill>
                <a:latin typeface="Arial" panose="020B0604020202020204" pitchFamily="34" charset="0"/>
                <a:cs typeface="Arial" panose="020B0604020202020204" pitchFamily="34" charset="0"/>
              </a:rPr>
              <a:t>Clinical Associate Professor of Neonatology, University of Nottingham</a:t>
            </a:r>
          </a:p>
          <a:p>
            <a:pPr algn="ctr"/>
            <a:r>
              <a:rPr lang="en-GB" b="1" dirty="0">
                <a:solidFill>
                  <a:srgbClr val="7030A0"/>
                </a:solidFill>
                <a:latin typeface="Arial" panose="020B0604020202020204" pitchFamily="34" charset="0"/>
                <a:cs typeface="Arial" panose="020B0604020202020204" pitchFamily="34" charset="0"/>
              </a:rPr>
              <a:t>Consultant Neonatologist, University Hospitals of Derby and Burton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4424" y="44624"/>
            <a:ext cx="3979176" cy="1793472"/>
          </a:xfrm>
          <a:prstGeom prst="rect">
            <a:avLst/>
          </a:prstGeom>
        </p:spPr>
      </p:pic>
    </p:spTree>
    <p:extLst>
      <p:ext uri="{BB962C8B-B14F-4D97-AF65-F5344CB8AC3E}">
        <p14:creationId xmlns:p14="http://schemas.microsoft.com/office/powerpoint/2010/main" val="188919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09A11-7CBD-46D9-8715-6013E300A648}"/>
              </a:ext>
            </a:extLst>
          </p:cNvPr>
          <p:cNvSpPr txBox="1"/>
          <p:nvPr/>
        </p:nvSpPr>
        <p:spPr>
          <a:xfrm>
            <a:off x="1421757" y="110389"/>
            <a:ext cx="9143999"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Recruiting with Hypoglycaemia </a:t>
            </a:r>
          </a:p>
        </p:txBody>
      </p:sp>
      <p:sp>
        <p:nvSpPr>
          <p:cNvPr id="3" name="Star: 6 Points 2">
            <a:extLst>
              <a:ext uri="{FF2B5EF4-FFF2-40B4-BE49-F238E27FC236}">
                <a16:creationId xmlns:a16="http://schemas.microsoft.com/office/drawing/2014/main" id="{E06421E4-B864-4856-A6F0-6E5ED25C52D3}"/>
              </a:ext>
            </a:extLst>
          </p:cNvPr>
          <p:cNvSpPr/>
          <p:nvPr/>
        </p:nvSpPr>
        <p:spPr>
          <a:xfrm>
            <a:off x="9768597" y="176972"/>
            <a:ext cx="2198046" cy="2265977"/>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40% of FEED1 babies glucose &lt;2.2mmol </a:t>
            </a:r>
          </a:p>
        </p:txBody>
      </p:sp>
      <p:pic>
        <p:nvPicPr>
          <p:cNvPr id="1026" name="Picture 2" descr="Cute toddler newborn baby sleeping silhouette svg file. image 1">
            <a:extLst>
              <a:ext uri="{FF2B5EF4-FFF2-40B4-BE49-F238E27FC236}">
                <a16:creationId xmlns:a16="http://schemas.microsoft.com/office/drawing/2014/main" id="{A4F9DEC7-828A-4CDB-A4A3-598F92592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020" y="924959"/>
            <a:ext cx="1693143" cy="1426591"/>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8 Points 4">
            <a:extLst>
              <a:ext uri="{FF2B5EF4-FFF2-40B4-BE49-F238E27FC236}">
                <a16:creationId xmlns:a16="http://schemas.microsoft.com/office/drawing/2014/main" id="{2A0DF59F-B590-44F8-A6D8-F63CA53302EB}"/>
              </a:ext>
            </a:extLst>
          </p:cNvPr>
          <p:cNvSpPr/>
          <p:nvPr/>
        </p:nvSpPr>
        <p:spPr>
          <a:xfrm>
            <a:off x="5234992" y="915638"/>
            <a:ext cx="1693143" cy="134805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Blood Glucose: 1.6</a:t>
            </a:r>
          </a:p>
        </p:txBody>
      </p:sp>
      <p:pic>
        <p:nvPicPr>
          <p:cNvPr id="1028" name="Picture 4" descr="Perplexed Female-1636058491 | Free SVG">
            <a:extLst>
              <a:ext uri="{FF2B5EF4-FFF2-40B4-BE49-F238E27FC236}">
                <a16:creationId xmlns:a16="http://schemas.microsoft.com/office/drawing/2014/main" id="{350E1DF4-65A3-42B2-A218-1CB37DC1D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868" y="708712"/>
            <a:ext cx="780178" cy="16172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Tick Clipart Black And White, Download Free Tick Clipart Black And  White png images, Free ClipArts on Clipart Library">
            <a:extLst>
              <a:ext uri="{FF2B5EF4-FFF2-40B4-BE49-F238E27FC236}">
                <a16:creationId xmlns:a16="http://schemas.microsoft.com/office/drawing/2014/main" id="{99BA363E-5350-46E7-A8B2-E58702891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613" y="2380323"/>
            <a:ext cx="692978" cy="50783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4">
            <a:extLst>
              <a:ext uri="{FF2B5EF4-FFF2-40B4-BE49-F238E27FC236}">
                <a16:creationId xmlns:a16="http://schemas.microsoft.com/office/drawing/2014/main" id="{3175F877-C600-4F5B-A5D7-7A9857B63F81}"/>
              </a:ext>
            </a:extLst>
          </p:cNvPr>
          <p:cNvSpPr txBox="1">
            <a:spLocks/>
          </p:cNvSpPr>
          <p:nvPr/>
        </p:nvSpPr>
        <p:spPr>
          <a:xfrm>
            <a:off x="1182921" y="2752397"/>
            <a:ext cx="3985800" cy="472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14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1B335D44-2979-4FB9-AE61-4A34A891D9AD}"/>
              </a:ext>
            </a:extLst>
          </p:cNvPr>
          <p:cNvSpPr txBox="1"/>
          <p:nvPr/>
        </p:nvSpPr>
        <p:spPr>
          <a:xfrm>
            <a:off x="3912290" y="2467347"/>
            <a:ext cx="4162934" cy="369332"/>
          </a:xfrm>
          <a:prstGeom prst="rect">
            <a:avLst/>
          </a:prstGeom>
          <a:noFill/>
        </p:spPr>
        <p:txBody>
          <a:bodyPr wrap="none" rtlCol="0">
            <a:spAutoFit/>
          </a:bodyPr>
          <a:lstStyle/>
          <a:p>
            <a:r>
              <a:rPr lang="en-GB" dirty="0"/>
              <a:t>Start IV fluid whilst waiting randomisation</a:t>
            </a:r>
          </a:p>
        </p:txBody>
      </p:sp>
      <p:sp>
        <p:nvSpPr>
          <p:cNvPr id="12" name="TextBox 11">
            <a:extLst>
              <a:ext uri="{FF2B5EF4-FFF2-40B4-BE49-F238E27FC236}">
                <a16:creationId xmlns:a16="http://schemas.microsoft.com/office/drawing/2014/main" id="{7709B188-24C8-4FF9-BD8A-BE4349159244}"/>
              </a:ext>
            </a:extLst>
          </p:cNvPr>
          <p:cNvSpPr txBox="1"/>
          <p:nvPr/>
        </p:nvSpPr>
        <p:spPr>
          <a:xfrm>
            <a:off x="4802163" y="3174995"/>
            <a:ext cx="2825774" cy="369332"/>
          </a:xfrm>
          <a:prstGeom prst="rect">
            <a:avLst/>
          </a:prstGeom>
          <a:noFill/>
        </p:spPr>
        <p:txBody>
          <a:bodyPr wrap="none" rtlCol="0">
            <a:spAutoFit/>
          </a:bodyPr>
          <a:lstStyle/>
          <a:p>
            <a:r>
              <a:rPr lang="en-GB" dirty="0"/>
              <a:t>Randomised to full milk arm</a:t>
            </a:r>
          </a:p>
        </p:txBody>
      </p:sp>
      <p:pic>
        <p:nvPicPr>
          <p:cNvPr id="1032" name="Picture 8" descr="Make Comics #50 – Now What?">
            <a:extLst>
              <a:ext uri="{FF2B5EF4-FFF2-40B4-BE49-F238E27FC236}">
                <a16:creationId xmlns:a16="http://schemas.microsoft.com/office/drawing/2014/main" id="{C621EBA7-A2C6-4DFE-A65B-AB55C25437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030" y="2994012"/>
            <a:ext cx="1109133" cy="764696"/>
          </a:xfrm>
          <a:prstGeom prst="rect">
            <a:avLst/>
          </a:prstGeom>
          <a:noFill/>
          <a:extLst>
            <a:ext uri="{909E8E84-426E-40DD-AFC4-6F175D3DCCD1}">
              <a14:hiddenFill xmlns:a14="http://schemas.microsoft.com/office/drawing/2010/main">
                <a:solidFill>
                  <a:srgbClr val="FFFFFF"/>
                </a:solidFill>
              </a14:hiddenFill>
            </a:ext>
          </a:extLst>
        </p:spPr>
      </p:pic>
      <p:sp>
        <p:nvSpPr>
          <p:cNvPr id="19" name="Star: 6 Points 18">
            <a:extLst>
              <a:ext uri="{FF2B5EF4-FFF2-40B4-BE49-F238E27FC236}">
                <a16:creationId xmlns:a16="http://schemas.microsoft.com/office/drawing/2014/main" id="{F11A4873-2D29-4779-BE24-B4F910DD705C}"/>
              </a:ext>
            </a:extLst>
          </p:cNvPr>
          <p:cNvSpPr/>
          <p:nvPr/>
        </p:nvSpPr>
        <p:spPr>
          <a:xfrm>
            <a:off x="2202789" y="4085469"/>
            <a:ext cx="1752802" cy="1846451"/>
          </a:xfrm>
          <a:prstGeom prst="star6">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Larger volumes</a:t>
            </a:r>
          </a:p>
        </p:txBody>
      </p:sp>
      <p:sp>
        <p:nvSpPr>
          <p:cNvPr id="20" name="Star: 6 Points 19">
            <a:extLst>
              <a:ext uri="{FF2B5EF4-FFF2-40B4-BE49-F238E27FC236}">
                <a16:creationId xmlns:a16="http://schemas.microsoft.com/office/drawing/2014/main" id="{B2930B28-5418-4869-BBE0-05B8A2327F0A}"/>
              </a:ext>
            </a:extLst>
          </p:cNvPr>
          <p:cNvSpPr/>
          <p:nvPr/>
        </p:nvSpPr>
        <p:spPr>
          <a:xfrm>
            <a:off x="4395522" y="4042490"/>
            <a:ext cx="1752802" cy="1846451"/>
          </a:xfrm>
          <a:prstGeom prst="star6">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Hourly feeds</a:t>
            </a:r>
          </a:p>
        </p:txBody>
      </p:sp>
      <p:sp>
        <p:nvSpPr>
          <p:cNvPr id="21" name="Star: 6 Points 20">
            <a:extLst>
              <a:ext uri="{FF2B5EF4-FFF2-40B4-BE49-F238E27FC236}">
                <a16:creationId xmlns:a16="http://schemas.microsoft.com/office/drawing/2014/main" id="{A79BF27C-ACA5-4099-9D4F-C1D37902097F}"/>
              </a:ext>
            </a:extLst>
          </p:cNvPr>
          <p:cNvSpPr/>
          <p:nvPr/>
        </p:nvSpPr>
        <p:spPr>
          <a:xfrm>
            <a:off x="6668515" y="4021322"/>
            <a:ext cx="1752802" cy="1846451"/>
          </a:xfrm>
          <a:prstGeom prst="star6">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Continue IV fluid until blood sugar improved</a:t>
            </a:r>
          </a:p>
        </p:txBody>
      </p:sp>
      <p:sp>
        <p:nvSpPr>
          <p:cNvPr id="22" name="Star: 6 Points 21">
            <a:extLst>
              <a:ext uri="{FF2B5EF4-FFF2-40B4-BE49-F238E27FC236}">
                <a16:creationId xmlns:a16="http://schemas.microsoft.com/office/drawing/2014/main" id="{A79C0E7E-8B90-4421-9FFC-54E34613B6C9}"/>
              </a:ext>
            </a:extLst>
          </p:cNvPr>
          <p:cNvSpPr/>
          <p:nvPr/>
        </p:nvSpPr>
        <p:spPr>
          <a:xfrm>
            <a:off x="8733918" y="3983834"/>
            <a:ext cx="1926576" cy="1883939"/>
          </a:xfrm>
          <a:prstGeom prst="star6">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Get baby on full milk, safely, as soon as possible</a:t>
            </a:r>
          </a:p>
        </p:txBody>
      </p:sp>
      <p:cxnSp>
        <p:nvCxnSpPr>
          <p:cNvPr id="8" name="Straight Arrow Connector 7">
            <a:extLst>
              <a:ext uri="{FF2B5EF4-FFF2-40B4-BE49-F238E27FC236}">
                <a16:creationId xmlns:a16="http://schemas.microsoft.com/office/drawing/2014/main" id="{C6177912-1030-4BC4-893D-412C89814914}"/>
              </a:ext>
            </a:extLst>
          </p:cNvPr>
          <p:cNvCxnSpPr>
            <a:cxnSpLocks/>
          </p:cNvCxnSpPr>
          <p:nvPr/>
        </p:nvCxnSpPr>
        <p:spPr>
          <a:xfrm>
            <a:off x="4647086" y="1643901"/>
            <a:ext cx="42772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0815936-7232-48D3-BE45-9AE44F264BEF}"/>
              </a:ext>
            </a:extLst>
          </p:cNvPr>
          <p:cNvCxnSpPr>
            <a:cxnSpLocks/>
          </p:cNvCxnSpPr>
          <p:nvPr/>
        </p:nvCxnSpPr>
        <p:spPr>
          <a:xfrm>
            <a:off x="7117191" y="1596792"/>
            <a:ext cx="42772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B9EF016-AD35-431B-AB4C-D7BA83455DFF}"/>
              </a:ext>
            </a:extLst>
          </p:cNvPr>
          <p:cNvCxnSpPr>
            <a:cxnSpLocks/>
          </p:cNvCxnSpPr>
          <p:nvPr/>
        </p:nvCxnSpPr>
        <p:spPr>
          <a:xfrm>
            <a:off x="6240790" y="2206876"/>
            <a:ext cx="0" cy="34689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9AC49C1-8FF9-4BF5-98E3-8FA383E79A8B}"/>
              </a:ext>
            </a:extLst>
          </p:cNvPr>
          <p:cNvCxnSpPr>
            <a:cxnSpLocks/>
          </p:cNvCxnSpPr>
          <p:nvPr/>
        </p:nvCxnSpPr>
        <p:spPr>
          <a:xfrm>
            <a:off x="6261315" y="2871939"/>
            <a:ext cx="0" cy="34689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7FDB7C2-C3CB-422F-AEDB-1A31048758B8}"/>
              </a:ext>
            </a:extLst>
          </p:cNvPr>
          <p:cNvCxnSpPr>
            <a:cxnSpLocks/>
          </p:cNvCxnSpPr>
          <p:nvPr/>
        </p:nvCxnSpPr>
        <p:spPr>
          <a:xfrm flipH="1">
            <a:off x="3912290" y="3864566"/>
            <a:ext cx="380980" cy="38265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8EDE12-7B26-48A9-AA09-1852B1306DE3}"/>
              </a:ext>
            </a:extLst>
          </p:cNvPr>
          <p:cNvCxnSpPr>
            <a:cxnSpLocks/>
          </p:cNvCxnSpPr>
          <p:nvPr/>
        </p:nvCxnSpPr>
        <p:spPr>
          <a:xfrm flipH="1">
            <a:off x="5579102" y="3864566"/>
            <a:ext cx="258990" cy="34689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0486A2B-6F9D-431C-B781-536F459465D3}"/>
              </a:ext>
            </a:extLst>
          </p:cNvPr>
          <p:cNvCxnSpPr>
            <a:cxnSpLocks/>
          </p:cNvCxnSpPr>
          <p:nvPr/>
        </p:nvCxnSpPr>
        <p:spPr>
          <a:xfrm>
            <a:off x="6928135" y="3810387"/>
            <a:ext cx="189056" cy="40107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E01C3C1-295E-453F-B6CD-F62D9C969D6D}"/>
              </a:ext>
            </a:extLst>
          </p:cNvPr>
          <p:cNvCxnSpPr>
            <a:cxnSpLocks/>
          </p:cNvCxnSpPr>
          <p:nvPr/>
        </p:nvCxnSpPr>
        <p:spPr>
          <a:xfrm>
            <a:off x="8525022" y="3758708"/>
            <a:ext cx="347102" cy="2735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 descr="Purple question mark icon - Free purple question mark icons">
            <a:extLst>
              <a:ext uri="{FF2B5EF4-FFF2-40B4-BE49-F238E27FC236}">
                <a16:creationId xmlns:a16="http://schemas.microsoft.com/office/drawing/2014/main" id="{5E9BDBC7-1ED9-4A39-B005-D97793C9D4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96" y="1596792"/>
            <a:ext cx="1425401" cy="142540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D87D51AE-1497-495A-BD3F-025D468F6AEB}"/>
              </a:ext>
            </a:extLst>
          </p:cNvPr>
          <p:cNvSpPr/>
          <p:nvPr/>
        </p:nvSpPr>
        <p:spPr>
          <a:xfrm>
            <a:off x="1205773" y="2217457"/>
            <a:ext cx="1469079" cy="784830"/>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How do you manage this situation</a:t>
            </a:r>
          </a:p>
        </p:txBody>
      </p:sp>
    </p:spTree>
    <p:extLst>
      <p:ext uri="{BB962C8B-B14F-4D97-AF65-F5344CB8AC3E}">
        <p14:creationId xmlns:p14="http://schemas.microsoft.com/office/powerpoint/2010/main" val="85631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EED1 Trial (@Feed1Trial) / Twitter">
            <a:extLst>
              <a:ext uri="{FF2B5EF4-FFF2-40B4-BE49-F238E27FC236}">
                <a16:creationId xmlns:a16="http://schemas.microsoft.com/office/drawing/2014/main" id="{C71D683A-A209-4421-847A-578D4106A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2" y="167129"/>
            <a:ext cx="807965" cy="8079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0A47A35-B5F4-4F2A-B7E8-43F6D589F62D}"/>
              </a:ext>
            </a:extLst>
          </p:cNvPr>
          <p:cNvPicPr>
            <a:picLocks noChangeAspect="1"/>
          </p:cNvPicPr>
          <p:nvPr/>
        </p:nvPicPr>
        <p:blipFill>
          <a:blip r:embed="rId3"/>
          <a:stretch>
            <a:fillRect/>
          </a:stretch>
        </p:blipFill>
        <p:spPr>
          <a:xfrm>
            <a:off x="10600291" y="44559"/>
            <a:ext cx="1172070" cy="1043182"/>
          </a:xfrm>
          <a:prstGeom prst="rect">
            <a:avLst/>
          </a:prstGeom>
        </p:spPr>
      </p:pic>
      <p:sp>
        <p:nvSpPr>
          <p:cNvPr id="4" name="TextBox 3">
            <a:extLst>
              <a:ext uri="{FF2B5EF4-FFF2-40B4-BE49-F238E27FC236}">
                <a16:creationId xmlns:a16="http://schemas.microsoft.com/office/drawing/2014/main" id="{17881F5C-154A-42DB-A8E6-66BEC8FA560B}"/>
              </a:ext>
            </a:extLst>
          </p:cNvPr>
          <p:cNvSpPr txBox="1"/>
          <p:nvPr/>
        </p:nvSpPr>
        <p:spPr>
          <a:xfrm>
            <a:off x="3671373" y="191665"/>
            <a:ext cx="3776227" cy="584775"/>
          </a:xfrm>
          <a:prstGeom prst="rect">
            <a:avLst/>
          </a:prstGeom>
          <a:noFill/>
        </p:spPr>
        <p:txBody>
          <a:bodyPr wrap="none" rtlCol="0">
            <a:spAutoFit/>
          </a:bodyPr>
          <a:lstStyle/>
          <a:p>
            <a:r>
              <a:rPr lang="en-GB" sz="3200" b="1" dirty="0"/>
              <a:t>Recruitment Top Tips</a:t>
            </a:r>
          </a:p>
        </p:txBody>
      </p:sp>
      <p:pic>
        <p:nvPicPr>
          <p:cNvPr id="5" name="Picture 8" descr="Red-cross | Recycle Now">
            <a:extLst>
              <a:ext uri="{FF2B5EF4-FFF2-40B4-BE49-F238E27FC236}">
                <a16:creationId xmlns:a16="http://schemas.microsoft.com/office/drawing/2014/main" id="{E166D444-B8F5-45F9-844E-0F3EC3DCB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78" y="1348610"/>
            <a:ext cx="730982" cy="551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Green Tick Checkmark Vector Icon For Checkbox Marker Symbol Stock  Illustration - Download Image Now - iStock">
            <a:extLst>
              <a:ext uri="{FF2B5EF4-FFF2-40B4-BE49-F238E27FC236}">
                <a16:creationId xmlns:a16="http://schemas.microsoft.com/office/drawing/2014/main" id="{F14D44B9-82F8-486B-A3CF-7EB60FDF52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1098" y="1037965"/>
            <a:ext cx="958208" cy="958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10 Tips for Preventing Infections Before and During Pregnancy | CDC">
            <a:extLst>
              <a:ext uri="{FF2B5EF4-FFF2-40B4-BE49-F238E27FC236}">
                <a16:creationId xmlns:a16="http://schemas.microsoft.com/office/drawing/2014/main" id="{FFC57F9D-605B-454E-A74D-944993533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804" y="1639406"/>
            <a:ext cx="778121" cy="544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0B0FCDD-8014-4CC4-A9EE-74D9BF3657AC}"/>
              </a:ext>
            </a:extLst>
          </p:cNvPr>
          <p:cNvPicPr>
            <a:picLocks noChangeAspect="1"/>
          </p:cNvPicPr>
          <p:nvPr/>
        </p:nvPicPr>
        <p:blipFill>
          <a:blip r:embed="rId7"/>
          <a:stretch>
            <a:fillRect/>
          </a:stretch>
        </p:blipFill>
        <p:spPr>
          <a:xfrm>
            <a:off x="4648194" y="4047434"/>
            <a:ext cx="1236334" cy="685232"/>
          </a:xfrm>
          <a:prstGeom prst="rect">
            <a:avLst/>
          </a:prstGeom>
        </p:spPr>
      </p:pic>
      <p:pic>
        <p:nvPicPr>
          <p:cNvPr id="9" name="Picture 8">
            <a:extLst>
              <a:ext uri="{FF2B5EF4-FFF2-40B4-BE49-F238E27FC236}">
                <a16:creationId xmlns:a16="http://schemas.microsoft.com/office/drawing/2014/main" id="{D1141A41-84C2-45B3-9D36-D423EC2A88FD}"/>
              </a:ext>
            </a:extLst>
          </p:cNvPr>
          <p:cNvPicPr>
            <a:picLocks noChangeAspect="1"/>
          </p:cNvPicPr>
          <p:nvPr/>
        </p:nvPicPr>
        <p:blipFill>
          <a:blip r:embed="rId8"/>
          <a:stretch>
            <a:fillRect/>
          </a:stretch>
        </p:blipFill>
        <p:spPr>
          <a:xfrm>
            <a:off x="507572" y="4101664"/>
            <a:ext cx="612826" cy="553580"/>
          </a:xfrm>
          <a:prstGeom prst="rect">
            <a:avLst/>
          </a:prstGeom>
        </p:spPr>
      </p:pic>
      <p:sp>
        <p:nvSpPr>
          <p:cNvPr id="10" name="TextBox 9">
            <a:extLst>
              <a:ext uri="{FF2B5EF4-FFF2-40B4-BE49-F238E27FC236}">
                <a16:creationId xmlns:a16="http://schemas.microsoft.com/office/drawing/2014/main" id="{25AE793C-EE1B-4CE4-B560-F0027D76C855}"/>
              </a:ext>
            </a:extLst>
          </p:cNvPr>
          <p:cNvSpPr txBox="1"/>
          <p:nvPr/>
        </p:nvSpPr>
        <p:spPr>
          <a:xfrm>
            <a:off x="2318041" y="4042856"/>
            <a:ext cx="1529936" cy="307777"/>
          </a:xfrm>
          <a:prstGeom prst="rect">
            <a:avLst/>
          </a:prstGeom>
          <a:noFill/>
        </p:spPr>
        <p:txBody>
          <a:bodyPr wrap="square">
            <a:spAutoFit/>
          </a:bodyPr>
          <a:lstStyle/>
          <a:p>
            <a:r>
              <a:rPr lang="en-GB" sz="1400" b="1" dirty="0"/>
              <a:t>2. Size Matters! </a:t>
            </a:r>
          </a:p>
        </p:txBody>
      </p:sp>
      <p:sp>
        <p:nvSpPr>
          <p:cNvPr id="11" name="TextBox 10">
            <a:extLst>
              <a:ext uri="{FF2B5EF4-FFF2-40B4-BE49-F238E27FC236}">
                <a16:creationId xmlns:a16="http://schemas.microsoft.com/office/drawing/2014/main" id="{F99B674A-A9D1-450C-B58E-E4F0E0B8EE19}"/>
              </a:ext>
            </a:extLst>
          </p:cNvPr>
          <p:cNvSpPr txBox="1"/>
          <p:nvPr/>
        </p:nvSpPr>
        <p:spPr>
          <a:xfrm>
            <a:off x="310367" y="5107270"/>
            <a:ext cx="5600383" cy="1600438"/>
          </a:xfrm>
          <a:prstGeom prst="rect">
            <a:avLst/>
          </a:prstGeom>
          <a:noFill/>
        </p:spPr>
        <p:txBody>
          <a:bodyPr wrap="square">
            <a:spAutoFit/>
          </a:bodyPr>
          <a:lstStyle/>
          <a:p>
            <a:r>
              <a:rPr lang="en-GB" sz="1400" dirty="0"/>
              <a:t>Train everyone - registrars, ANNPs &amp; middle grade staff to take assent, consent &amp; randomise at start of rotation/induction </a:t>
            </a:r>
          </a:p>
          <a:p>
            <a:endParaRPr lang="en-GB" sz="1400" dirty="0"/>
          </a:p>
          <a:p>
            <a:r>
              <a:rPr lang="en-GB" sz="1400" dirty="0"/>
              <a:t>Min. training is on the FEED1 website (Health Care Professionals- Training): </a:t>
            </a:r>
          </a:p>
          <a:p>
            <a:pPr marL="285750" indent="-285750">
              <a:buFont typeface="Arial" panose="020B0604020202020204" pitchFamily="34" charset="0"/>
              <a:buChar char="•"/>
            </a:pPr>
            <a:r>
              <a:rPr lang="en-GB" sz="1400" dirty="0">
                <a:effectLst/>
                <a:ea typeface="Calibri" panose="020F0502020204030204" pitchFamily="34" charset="0"/>
                <a:cs typeface="Arial" panose="020B0604020202020204" pitchFamily="34" charset="0"/>
              </a:rPr>
              <a:t>Trial background</a:t>
            </a:r>
          </a:p>
          <a:p>
            <a:pPr marL="285750" indent="-285750">
              <a:buFont typeface="Arial" panose="020B0604020202020204" pitchFamily="34" charset="0"/>
              <a:buChar char="•"/>
            </a:pPr>
            <a:r>
              <a:rPr lang="en-GB" sz="1400" dirty="0">
                <a:ea typeface="Calibri" panose="020F0502020204030204" pitchFamily="34" charset="0"/>
                <a:cs typeface="Arial" panose="020B0604020202020204" pitchFamily="34" charset="0"/>
              </a:rPr>
              <a:t>Trial design and outcomes</a:t>
            </a:r>
          </a:p>
          <a:p>
            <a:pPr marL="285750" indent="-285750">
              <a:buFont typeface="Arial" panose="020B0604020202020204" pitchFamily="34" charset="0"/>
              <a:buChar char="•"/>
            </a:pPr>
            <a:r>
              <a:rPr lang="en-GB" sz="1400" dirty="0">
                <a:effectLst/>
                <a:ea typeface="Calibri" panose="020F0502020204030204" pitchFamily="34" charset="0"/>
                <a:cs typeface="Arial" panose="020B0604020202020204" pitchFamily="34" charset="0"/>
              </a:rPr>
              <a:t>Trial processes and procedures  </a:t>
            </a:r>
          </a:p>
        </p:txBody>
      </p:sp>
      <p:sp>
        <p:nvSpPr>
          <p:cNvPr id="12" name="Rectangle 11">
            <a:extLst>
              <a:ext uri="{FF2B5EF4-FFF2-40B4-BE49-F238E27FC236}">
                <a16:creationId xmlns:a16="http://schemas.microsoft.com/office/drawing/2014/main" id="{9FB77653-F39D-429F-8735-FCF8B0EFCAA7}"/>
              </a:ext>
            </a:extLst>
          </p:cNvPr>
          <p:cNvSpPr/>
          <p:nvPr/>
        </p:nvSpPr>
        <p:spPr>
          <a:xfrm>
            <a:off x="277591" y="1170771"/>
            <a:ext cx="5616771" cy="2711816"/>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F370073-4CD6-458E-AB0E-1F6ADF3E2D25}"/>
              </a:ext>
            </a:extLst>
          </p:cNvPr>
          <p:cNvSpPr txBox="1"/>
          <p:nvPr/>
        </p:nvSpPr>
        <p:spPr>
          <a:xfrm>
            <a:off x="2143281" y="1316402"/>
            <a:ext cx="1798983" cy="307777"/>
          </a:xfrm>
          <a:prstGeom prst="rect">
            <a:avLst/>
          </a:prstGeom>
          <a:noFill/>
        </p:spPr>
        <p:txBody>
          <a:bodyPr wrap="square">
            <a:spAutoFit/>
          </a:bodyPr>
          <a:lstStyle/>
          <a:p>
            <a:r>
              <a:rPr lang="en-GB" sz="1400" b="1" dirty="0"/>
              <a:t>1. Word Wisdom </a:t>
            </a:r>
          </a:p>
        </p:txBody>
      </p:sp>
      <p:sp>
        <p:nvSpPr>
          <p:cNvPr id="14" name="TextBox 13">
            <a:extLst>
              <a:ext uri="{FF2B5EF4-FFF2-40B4-BE49-F238E27FC236}">
                <a16:creationId xmlns:a16="http://schemas.microsoft.com/office/drawing/2014/main" id="{2F70B08C-40B7-40B5-B6F7-950E679D2C17}"/>
              </a:ext>
            </a:extLst>
          </p:cNvPr>
          <p:cNvSpPr txBox="1"/>
          <p:nvPr/>
        </p:nvSpPr>
        <p:spPr>
          <a:xfrm>
            <a:off x="8078910" y="1259406"/>
            <a:ext cx="1798983" cy="307777"/>
          </a:xfrm>
          <a:prstGeom prst="rect">
            <a:avLst/>
          </a:prstGeom>
          <a:noFill/>
        </p:spPr>
        <p:txBody>
          <a:bodyPr wrap="square">
            <a:spAutoFit/>
          </a:bodyPr>
          <a:lstStyle/>
          <a:p>
            <a:r>
              <a:rPr lang="en-GB" sz="1400" b="1" dirty="0"/>
              <a:t>3. Gain Oral Assent </a:t>
            </a:r>
          </a:p>
        </p:txBody>
      </p:sp>
      <p:sp>
        <p:nvSpPr>
          <p:cNvPr id="15" name="TextBox 14">
            <a:extLst>
              <a:ext uri="{FF2B5EF4-FFF2-40B4-BE49-F238E27FC236}">
                <a16:creationId xmlns:a16="http://schemas.microsoft.com/office/drawing/2014/main" id="{FFB2C098-93CD-4EA4-AFD3-DE0D022F7251}"/>
              </a:ext>
            </a:extLst>
          </p:cNvPr>
          <p:cNvSpPr txBox="1"/>
          <p:nvPr/>
        </p:nvSpPr>
        <p:spPr>
          <a:xfrm>
            <a:off x="6200780" y="1594563"/>
            <a:ext cx="4356960" cy="2031325"/>
          </a:xfrm>
          <a:prstGeom prst="rect">
            <a:avLst/>
          </a:prstGeom>
          <a:noFill/>
        </p:spPr>
        <p:txBody>
          <a:bodyPr wrap="square">
            <a:spAutoFit/>
          </a:bodyPr>
          <a:lstStyle/>
          <a:p>
            <a:r>
              <a:rPr lang="en-GB" sz="1400" dirty="0"/>
              <a:t>It’s not that scary! </a:t>
            </a:r>
          </a:p>
          <a:p>
            <a:endParaRPr lang="en-GB" sz="1400" dirty="0"/>
          </a:p>
          <a:p>
            <a:r>
              <a:rPr lang="en-GB" sz="1400" dirty="0"/>
              <a:t>The FEED1 website has useful guides to help you feel confident with this (Health Care Professionals – Training)</a:t>
            </a:r>
          </a:p>
          <a:p>
            <a:endParaRPr lang="en-GB" sz="1400" dirty="0"/>
          </a:p>
          <a:p>
            <a:r>
              <a:rPr lang="en-GB" sz="1400" dirty="0"/>
              <a:t>Try to get oral assent within </a:t>
            </a:r>
            <a:r>
              <a:rPr lang="en-GB" sz="1400" b="1" dirty="0"/>
              <a:t>1 hour </a:t>
            </a:r>
            <a:r>
              <a:rPr lang="en-GB" sz="1400" dirty="0"/>
              <a:t>of delivery  </a:t>
            </a:r>
          </a:p>
          <a:p>
            <a:endParaRPr lang="en-GB" sz="1400" dirty="0"/>
          </a:p>
          <a:p>
            <a:r>
              <a:rPr lang="en-GB" sz="1400" dirty="0"/>
              <a:t>Be gently persistent – let mothers know the time constraints</a:t>
            </a:r>
          </a:p>
        </p:txBody>
      </p:sp>
      <p:sp>
        <p:nvSpPr>
          <p:cNvPr id="16" name="TextBox 15">
            <a:extLst>
              <a:ext uri="{FF2B5EF4-FFF2-40B4-BE49-F238E27FC236}">
                <a16:creationId xmlns:a16="http://schemas.microsoft.com/office/drawing/2014/main" id="{90B514C0-6DD2-4781-B312-4D5E314C0130}"/>
              </a:ext>
            </a:extLst>
          </p:cNvPr>
          <p:cNvSpPr txBox="1"/>
          <p:nvPr/>
        </p:nvSpPr>
        <p:spPr>
          <a:xfrm>
            <a:off x="8271432" y="3994359"/>
            <a:ext cx="1798983" cy="307777"/>
          </a:xfrm>
          <a:prstGeom prst="rect">
            <a:avLst/>
          </a:prstGeom>
          <a:noFill/>
        </p:spPr>
        <p:txBody>
          <a:bodyPr wrap="square">
            <a:spAutoFit/>
          </a:bodyPr>
          <a:lstStyle/>
          <a:p>
            <a:r>
              <a:rPr lang="en-GB" sz="1400" b="1" dirty="0"/>
              <a:t>4. Team Talk </a:t>
            </a:r>
          </a:p>
        </p:txBody>
      </p:sp>
      <p:sp>
        <p:nvSpPr>
          <p:cNvPr id="17" name="TextBox 16">
            <a:extLst>
              <a:ext uri="{FF2B5EF4-FFF2-40B4-BE49-F238E27FC236}">
                <a16:creationId xmlns:a16="http://schemas.microsoft.com/office/drawing/2014/main" id="{5AB3F326-CBF2-444F-A306-1B38A3C781B2}"/>
              </a:ext>
            </a:extLst>
          </p:cNvPr>
          <p:cNvSpPr txBox="1"/>
          <p:nvPr/>
        </p:nvSpPr>
        <p:spPr>
          <a:xfrm>
            <a:off x="6335421" y="4318259"/>
            <a:ext cx="5296883" cy="2246769"/>
          </a:xfrm>
          <a:prstGeom prst="rect">
            <a:avLst/>
          </a:prstGeom>
          <a:noFill/>
        </p:spPr>
        <p:txBody>
          <a:bodyPr wrap="square">
            <a:spAutoFit/>
          </a:bodyPr>
          <a:lstStyle/>
          <a:p>
            <a:r>
              <a:rPr lang="en-GB" sz="1400" i="1" dirty="0"/>
              <a:t>Regularly</a:t>
            </a:r>
            <a:r>
              <a:rPr lang="en-GB" sz="1400" dirty="0"/>
              <a:t> AND </a:t>
            </a:r>
            <a:r>
              <a:rPr lang="en-GB" sz="1400" i="1" dirty="0"/>
              <a:t>clearly</a:t>
            </a:r>
            <a:r>
              <a:rPr lang="en-GB" sz="1400" dirty="0"/>
              <a:t> identify eligible mothers during handovers &amp; to staff in the delivery suite:</a:t>
            </a:r>
          </a:p>
          <a:p>
            <a:endParaRPr lang="en-GB" sz="1400" dirty="0"/>
          </a:p>
          <a:p>
            <a:pPr marL="285750" indent="-285750">
              <a:buFontTx/>
              <a:buChar char="-"/>
            </a:pPr>
            <a:r>
              <a:rPr lang="en-GB" sz="1400" dirty="0"/>
              <a:t>direct emails to staff</a:t>
            </a:r>
          </a:p>
          <a:p>
            <a:pPr marL="285750" indent="-285750">
              <a:buFontTx/>
              <a:buChar char="-"/>
            </a:pPr>
            <a:r>
              <a:rPr lang="en-GB" sz="1400" dirty="0"/>
              <a:t>ask mothers to remind staff </a:t>
            </a:r>
          </a:p>
          <a:p>
            <a:pPr marL="285750" indent="-285750">
              <a:buFontTx/>
              <a:buChar char="-"/>
            </a:pPr>
            <a:r>
              <a:rPr lang="en-GB" sz="1400" dirty="0"/>
              <a:t>use the oral assent sticker on file notes, even if written consent alone is taken (you can put a line through the Oral Assent section)</a:t>
            </a:r>
          </a:p>
          <a:p>
            <a:endParaRPr lang="en-GB" sz="1400" dirty="0"/>
          </a:p>
          <a:p>
            <a:r>
              <a:rPr lang="en-GB" sz="1400" dirty="0"/>
              <a:t>Divide the roles; e.g., one staff member randomises the baby whilst one staff member follows care procedures </a:t>
            </a:r>
          </a:p>
        </p:txBody>
      </p:sp>
      <p:sp>
        <p:nvSpPr>
          <p:cNvPr id="18" name="Rectangle 17">
            <a:extLst>
              <a:ext uri="{FF2B5EF4-FFF2-40B4-BE49-F238E27FC236}">
                <a16:creationId xmlns:a16="http://schemas.microsoft.com/office/drawing/2014/main" id="{2AB671A0-3F62-4961-A535-62EF6891358F}"/>
              </a:ext>
            </a:extLst>
          </p:cNvPr>
          <p:cNvSpPr/>
          <p:nvPr/>
        </p:nvSpPr>
        <p:spPr>
          <a:xfrm>
            <a:off x="6170019" y="1138978"/>
            <a:ext cx="5616771" cy="2711816"/>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411E533-7AAF-495A-BAA3-E6943D4C493B}"/>
              </a:ext>
            </a:extLst>
          </p:cNvPr>
          <p:cNvSpPr/>
          <p:nvPr/>
        </p:nvSpPr>
        <p:spPr>
          <a:xfrm>
            <a:off x="293979" y="4005269"/>
            <a:ext cx="5616771" cy="2711816"/>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9C93322-D4C8-4FAA-A674-8254AAF784D9}"/>
              </a:ext>
            </a:extLst>
          </p:cNvPr>
          <p:cNvSpPr/>
          <p:nvPr/>
        </p:nvSpPr>
        <p:spPr>
          <a:xfrm>
            <a:off x="6170017" y="3964335"/>
            <a:ext cx="5616771" cy="2711816"/>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3C76C388-9E5A-432D-BDA8-3A8E558428A6}"/>
              </a:ext>
            </a:extLst>
          </p:cNvPr>
          <p:cNvPicPr>
            <a:picLocks noChangeAspect="1"/>
          </p:cNvPicPr>
          <p:nvPr/>
        </p:nvPicPr>
        <p:blipFill>
          <a:blip r:embed="rId9"/>
          <a:stretch>
            <a:fillRect/>
          </a:stretch>
        </p:blipFill>
        <p:spPr>
          <a:xfrm>
            <a:off x="10438971" y="1299363"/>
            <a:ext cx="1345304" cy="2266412"/>
          </a:xfrm>
          <a:prstGeom prst="rect">
            <a:avLst/>
          </a:prstGeom>
        </p:spPr>
      </p:pic>
      <p:pic>
        <p:nvPicPr>
          <p:cNvPr id="22" name="Picture 21">
            <a:extLst>
              <a:ext uri="{FF2B5EF4-FFF2-40B4-BE49-F238E27FC236}">
                <a16:creationId xmlns:a16="http://schemas.microsoft.com/office/drawing/2014/main" id="{D71CC173-D458-41E1-9837-34544F44F7F1}"/>
              </a:ext>
            </a:extLst>
          </p:cNvPr>
          <p:cNvPicPr>
            <a:picLocks noChangeAspect="1"/>
          </p:cNvPicPr>
          <p:nvPr/>
        </p:nvPicPr>
        <p:blipFill>
          <a:blip r:embed="rId10"/>
          <a:stretch>
            <a:fillRect/>
          </a:stretch>
        </p:blipFill>
        <p:spPr>
          <a:xfrm>
            <a:off x="10438971" y="4558873"/>
            <a:ext cx="980341" cy="870805"/>
          </a:xfrm>
          <a:prstGeom prst="rect">
            <a:avLst/>
          </a:prstGeom>
        </p:spPr>
      </p:pic>
      <p:sp>
        <p:nvSpPr>
          <p:cNvPr id="23" name="TextBox 22">
            <a:extLst>
              <a:ext uri="{FF2B5EF4-FFF2-40B4-BE49-F238E27FC236}">
                <a16:creationId xmlns:a16="http://schemas.microsoft.com/office/drawing/2014/main" id="{8ABF555E-F96B-4651-AEEB-22C3E650ED54}"/>
              </a:ext>
            </a:extLst>
          </p:cNvPr>
          <p:cNvSpPr txBox="1"/>
          <p:nvPr/>
        </p:nvSpPr>
        <p:spPr>
          <a:xfrm>
            <a:off x="989368" y="4471056"/>
            <a:ext cx="3789856" cy="523220"/>
          </a:xfrm>
          <a:prstGeom prst="rect">
            <a:avLst/>
          </a:prstGeom>
          <a:noFill/>
        </p:spPr>
        <p:txBody>
          <a:bodyPr wrap="square">
            <a:spAutoFit/>
          </a:bodyPr>
          <a:lstStyle/>
          <a:p>
            <a:pPr algn="ctr"/>
            <a:r>
              <a:rPr lang="en-GB" sz="1400" dirty="0"/>
              <a:t>The best recruiting sites have ≥7 people in their assent, consent and randomising team</a:t>
            </a:r>
          </a:p>
        </p:txBody>
      </p:sp>
      <p:sp>
        <p:nvSpPr>
          <p:cNvPr id="24" name="TextBox 23">
            <a:extLst>
              <a:ext uri="{FF2B5EF4-FFF2-40B4-BE49-F238E27FC236}">
                <a16:creationId xmlns:a16="http://schemas.microsoft.com/office/drawing/2014/main" id="{F6CCB0D5-9919-4C2F-84F8-AEB3297DA4E5}"/>
              </a:ext>
            </a:extLst>
          </p:cNvPr>
          <p:cNvSpPr txBox="1"/>
          <p:nvPr/>
        </p:nvSpPr>
        <p:spPr>
          <a:xfrm>
            <a:off x="250474" y="2153694"/>
            <a:ext cx="760699" cy="307777"/>
          </a:xfrm>
          <a:prstGeom prst="rect">
            <a:avLst/>
          </a:prstGeom>
          <a:noFill/>
        </p:spPr>
        <p:txBody>
          <a:bodyPr wrap="square">
            <a:spAutoFit/>
          </a:bodyPr>
          <a:lstStyle/>
          <a:p>
            <a:pPr algn="ctr"/>
            <a:r>
              <a:rPr lang="en-GB" sz="1400" dirty="0"/>
              <a:t>“</a:t>
            </a:r>
            <a:r>
              <a:rPr lang="en-GB" sz="1400" dirty="0">
                <a:solidFill>
                  <a:srgbClr val="FF0000"/>
                </a:solidFill>
              </a:rPr>
              <a:t>Trials</a:t>
            </a:r>
            <a:r>
              <a:rPr lang="en-GB" sz="1400" dirty="0"/>
              <a:t>”</a:t>
            </a:r>
          </a:p>
        </p:txBody>
      </p:sp>
      <p:sp>
        <p:nvSpPr>
          <p:cNvPr id="25" name="TextBox 24">
            <a:extLst>
              <a:ext uri="{FF2B5EF4-FFF2-40B4-BE49-F238E27FC236}">
                <a16:creationId xmlns:a16="http://schemas.microsoft.com/office/drawing/2014/main" id="{84937654-3A23-45FA-8B6B-8030C6AC398F}"/>
              </a:ext>
            </a:extLst>
          </p:cNvPr>
          <p:cNvSpPr txBox="1"/>
          <p:nvPr/>
        </p:nvSpPr>
        <p:spPr>
          <a:xfrm>
            <a:off x="195560" y="2987546"/>
            <a:ext cx="1042742" cy="523220"/>
          </a:xfrm>
          <a:prstGeom prst="rect">
            <a:avLst/>
          </a:prstGeom>
          <a:noFill/>
        </p:spPr>
        <p:txBody>
          <a:bodyPr wrap="square">
            <a:spAutoFit/>
          </a:bodyPr>
          <a:lstStyle/>
          <a:p>
            <a:pPr algn="ctr"/>
            <a:r>
              <a:rPr lang="en-GB" sz="1400" dirty="0"/>
              <a:t>“</a:t>
            </a:r>
            <a:r>
              <a:rPr lang="en-GB" sz="1400" dirty="0">
                <a:solidFill>
                  <a:srgbClr val="FF0000"/>
                </a:solidFill>
              </a:rPr>
              <a:t>Computer decides</a:t>
            </a:r>
            <a:r>
              <a:rPr lang="en-GB" sz="1400" dirty="0"/>
              <a:t>”</a:t>
            </a:r>
          </a:p>
        </p:txBody>
      </p:sp>
      <p:sp>
        <p:nvSpPr>
          <p:cNvPr id="26" name="TextBox 25">
            <a:extLst>
              <a:ext uri="{FF2B5EF4-FFF2-40B4-BE49-F238E27FC236}">
                <a16:creationId xmlns:a16="http://schemas.microsoft.com/office/drawing/2014/main" id="{FF33B228-94B5-44AE-9F59-C275A091A293}"/>
              </a:ext>
            </a:extLst>
          </p:cNvPr>
          <p:cNvSpPr txBox="1"/>
          <p:nvPr/>
        </p:nvSpPr>
        <p:spPr>
          <a:xfrm>
            <a:off x="242977" y="2420333"/>
            <a:ext cx="1419695" cy="307777"/>
          </a:xfrm>
          <a:prstGeom prst="rect">
            <a:avLst/>
          </a:prstGeom>
          <a:noFill/>
        </p:spPr>
        <p:txBody>
          <a:bodyPr wrap="square">
            <a:spAutoFit/>
          </a:bodyPr>
          <a:lstStyle/>
          <a:p>
            <a:pPr algn="ctr"/>
            <a:r>
              <a:rPr lang="en-GB" sz="1400" dirty="0"/>
              <a:t>“</a:t>
            </a:r>
            <a:r>
              <a:rPr lang="en-GB" sz="1400" dirty="0">
                <a:solidFill>
                  <a:srgbClr val="FF0000"/>
                </a:solidFill>
              </a:rPr>
              <a:t>Experimenting</a:t>
            </a:r>
            <a:r>
              <a:rPr lang="en-GB" sz="1400" dirty="0"/>
              <a:t>”</a:t>
            </a:r>
          </a:p>
        </p:txBody>
      </p:sp>
      <p:sp>
        <p:nvSpPr>
          <p:cNvPr id="27" name="TextBox 26">
            <a:extLst>
              <a:ext uri="{FF2B5EF4-FFF2-40B4-BE49-F238E27FC236}">
                <a16:creationId xmlns:a16="http://schemas.microsoft.com/office/drawing/2014/main" id="{34AEE872-E238-43BA-BCEB-48A9DF2B6786}"/>
              </a:ext>
            </a:extLst>
          </p:cNvPr>
          <p:cNvSpPr txBox="1"/>
          <p:nvPr/>
        </p:nvSpPr>
        <p:spPr>
          <a:xfrm>
            <a:off x="3588121" y="1835915"/>
            <a:ext cx="1576535" cy="307777"/>
          </a:xfrm>
          <a:prstGeom prst="rect">
            <a:avLst/>
          </a:prstGeom>
          <a:noFill/>
        </p:spPr>
        <p:txBody>
          <a:bodyPr wrap="square">
            <a:spAutoFit/>
          </a:bodyPr>
          <a:lstStyle/>
          <a:p>
            <a:pPr algn="ctr"/>
            <a:r>
              <a:rPr lang="en-GB" sz="1400" dirty="0"/>
              <a:t>“Early bonding”</a:t>
            </a:r>
          </a:p>
        </p:txBody>
      </p:sp>
      <p:sp>
        <p:nvSpPr>
          <p:cNvPr id="28" name="TextBox 27">
            <a:extLst>
              <a:ext uri="{FF2B5EF4-FFF2-40B4-BE49-F238E27FC236}">
                <a16:creationId xmlns:a16="http://schemas.microsoft.com/office/drawing/2014/main" id="{429285DF-6513-45E2-B32B-86863989EC17}"/>
              </a:ext>
            </a:extLst>
          </p:cNvPr>
          <p:cNvSpPr txBox="1"/>
          <p:nvPr/>
        </p:nvSpPr>
        <p:spPr>
          <a:xfrm>
            <a:off x="2954003" y="3295211"/>
            <a:ext cx="2844769" cy="523220"/>
          </a:xfrm>
          <a:prstGeom prst="rect">
            <a:avLst/>
          </a:prstGeom>
          <a:noFill/>
        </p:spPr>
        <p:txBody>
          <a:bodyPr wrap="square">
            <a:spAutoFit/>
          </a:bodyPr>
          <a:lstStyle/>
          <a:p>
            <a:pPr algn="ctr"/>
            <a:r>
              <a:rPr lang="en-GB" sz="1400" dirty="0"/>
              <a:t>“Increase the rate of establishing breast feeding”</a:t>
            </a:r>
          </a:p>
        </p:txBody>
      </p:sp>
      <p:sp>
        <p:nvSpPr>
          <p:cNvPr id="29" name="TextBox 28">
            <a:extLst>
              <a:ext uri="{FF2B5EF4-FFF2-40B4-BE49-F238E27FC236}">
                <a16:creationId xmlns:a16="http://schemas.microsoft.com/office/drawing/2014/main" id="{E5AF1281-C90C-4CF0-AC9A-855AAC439BDD}"/>
              </a:ext>
            </a:extLst>
          </p:cNvPr>
          <p:cNvSpPr txBox="1"/>
          <p:nvPr/>
        </p:nvSpPr>
        <p:spPr>
          <a:xfrm>
            <a:off x="4396173" y="2144096"/>
            <a:ext cx="1419695" cy="307777"/>
          </a:xfrm>
          <a:prstGeom prst="rect">
            <a:avLst/>
          </a:prstGeom>
          <a:noFill/>
        </p:spPr>
        <p:txBody>
          <a:bodyPr wrap="square">
            <a:spAutoFit/>
          </a:bodyPr>
          <a:lstStyle/>
          <a:p>
            <a:pPr algn="ctr"/>
            <a:r>
              <a:rPr lang="en-GB" sz="1400" dirty="0"/>
              <a:t>“Comparison”</a:t>
            </a:r>
          </a:p>
        </p:txBody>
      </p:sp>
      <p:sp>
        <p:nvSpPr>
          <p:cNvPr id="30" name="TextBox 29">
            <a:extLst>
              <a:ext uri="{FF2B5EF4-FFF2-40B4-BE49-F238E27FC236}">
                <a16:creationId xmlns:a16="http://schemas.microsoft.com/office/drawing/2014/main" id="{C018B73F-8296-48C1-A366-080EDBD093F5}"/>
              </a:ext>
            </a:extLst>
          </p:cNvPr>
          <p:cNvSpPr txBox="1"/>
          <p:nvPr/>
        </p:nvSpPr>
        <p:spPr>
          <a:xfrm>
            <a:off x="3254258" y="2140422"/>
            <a:ext cx="1026951" cy="307777"/>
          </a:xfrm>
          <a:prstGeom prst="rect">
            <a:avLst/>
          </a:prstGeom>
          <a:noFill/>
        </p:spPr>
        <p:txBody>
          <a:bodyPr wrap="square">
            <a:spAutoFit/>
          </a:bodyPr>
          <a:lstStyle/>
          <a:p>
            <a:pPr algn="ctr"/>
            <a:r>
              <a:rPr lang="en-GB" sz="1400" dirty="0"/>
              <a:t>“Benefit”</a:t>
            </a:r>
          </a:p>
        </p:txBody>
      </p:sp>
      <p:sp>
        <p:nvSpPr>
          <p:cNvPr id="31" name="TextBox 30">
            <a:extLst>
              <a:ext uri="{FF2B5EF4-FFF2-40B4-BE49-F238E27FC236}">
                <a16:creationId xmlns:a16="http://schemas.microsoft.com/office/drawing/2014/main" id="{74774CCB-60D1-483D-8D61-9F7CCAC1749B}"/>
              </a:ext>
            </a:extLst>
          </p:cNvPr>
          <p:cNvSpPr txBox="1"/>
          <p:nvPr/>
        </p:nvSpPr>
        <p:spPr>
          <a:xfrm>
            <a:off x="3082305" y="2497833"/>
            <a:ext cx="2844770" cy="738664"/>
          </a:xfrm>
          <a:prstGeom prst="rect">
            <a:avLst/>
          </a:prstGeom>
          <a:noFill/>
        </p:spPr>
        <p:txBody>
          <a:bodyPr wrap="square">
            <a:spAutoFit/>
          </a:bodyPr>
          <a:lstStyle/>
          <a:p>
            <a:pPr algn="ctr"/>
            <a:r>
              <a:rPr lang="en-GB" sz="1400" dirty="0"/>
              <a:t>“If we knew the best feeding regime to use on your baby now we would use it – hence we need the study ”</a:t>
            </a:r>
          </a:p>
        </p:txBody>
      </p:sp>
      <p:sp>
        <p:nvSpPr>
          <p:cNvPr id="32" name="TextBox 31">
            <a:extLst>
              <a:ext uri="{FF2B5EF4-FFF2-40B4-BE49-F238E27FC236}">
                <a16:creationId xmlns:a16="http://schemas.microsoft.com/office/drawing/2014/main" id="{F0656784-AA56-47F2-982E-40524E1C1E75}"/>
              </a:ext>
            </a:extLst>
          </p:cNvPr>
          <p:cNvSpPr txBox="1"/>
          <p:nvPr/>
        </p:nvSpPr>
        <p:spPr>
          <a:xfrm>
            <a:off x="1623089" y="2170465"/>
            <a:ext cx="760699" cy="307777"/>
          </a:xfrm>
          <a:prstGeom prst="rect">
            <a:avLst/>
          </a:prstGeom>
          <a:noFill/>
        </p:spPr>
        <p:txBody>
          <a:bodyPr wrap="square">
            <a:spAutoFit/>
          </a:bodyPr>
          <a:lstStyle/>
          <a:p>
            <a:pPr algn="ctr"/>
            <a:r>
              <a:rPr lang="en-GB" sz="1400" dirty="0">
                <a:solidFill>
                  <a:schemeClr val="accent6">
                    <a:lumMod val="75000"/>
                  </a:schemeClr>
                </a:solidFill>
              </a:rPr>
              <a:t>“Study”</a:t>
            </a:r>
          </a:p>
        </p:txBody>
      </p:sp>
      <p:cxnSp>
        <p:nvCxnSpPr>
          <p:cNvPr id="33" name="Straight Arrow Connector 32">
            <a:extLst>
              <a:ext uri="{FF2B5EF4-FFF2-40B4-BE49-F238E27FC236}">
                <a16:creationId xmlns:a16="http://schemas.microsoft.com/office/drawing/2014/main" id="{15A2E658-B34D-4063-A2CB-BB470C3B40B3}"/>
              </a:ext>
            </a:extLst>
          </p:cNvPr>
          <p:cNvCxnSpPr>
            <a:cxnSpLocks/>
          </p:cNvCxnSpPr>
          <p:nvPr/>
        </p:nvCxnSpPr>
        <p:spPr>
          <a:xfrm>
            <a:off x="1126960" y="2324799"/>
            <a:ext cx="33785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40D02107-0A61-45A0-8794-E24E53803FE9}"/>
              </a:ext>
            </a:extLst>
          </p:cNvPr>
          <p:cNvCxnSpPr>
            <a:cxnSpLocks/>
          </p:cNvCxnSpPr>
          <p:nvPr/>
        </p:nvCxnSpPr>
        <p:spPr>
          <a:xfrm>
            <a:off x="1120398" y="3236497"/>
            <a:ext cx="33785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A4248D0D-2AC4-4BEA-9BA7-62ABABF36B45}"/>
              </a:ext>
            </a:extLst>
          </p:cNvPr>
          <p:cNvSpPr txBox="1"/>
          <p:nvPr/>
        </p:nvSpPr>
        <p:spPr>
          <a:xfrm>
            <a:off x="1530137" y="2774472"/>
            <a:ext cx="1625403" cy="954107"/>
          </a:xfrm>
          <a:prstGeom prst="rect">
            <a:avLst/>
          </a:prstGeom>
          <a:noFill/>
        </p:spPr>
        <p:txBody>
          <a:bodyPr wrap="square">
            <a:spAutoFit/>
          </a:bodyPr>
          <a:lstStyle/>
          <a:p>
            <a:pPr algn="ctr"/>
            <a:r>
              <a:rPr lang="en-GB" sz="1400" dirty="0">
                <a:solidFill>
                  <a:schemeClr val="accent6">
                    <a:lumMod val="75000"/>
                  </a:schemeClr>
                </a:solidFill>
              </a:rPr>
              <a:t>“</a:t>
            </a:r>
            <a:r>
              <a:rPr lang="en-GB" sz="1400" dirty="0">
                <a:solidFill>
                  <a:schemeClr val="accent6">
                    <a:lumMod val="75000"/>
                  </a:schemeClr>
                </a:solidFill>
                <a:effectLst/>
                <a:ea typeface="Calibri" panose="020F0502020204030204" pitchFamily="34" charset="0"/>
              </a:rPr>
              <a:t>computer helps choose the option without any bias, or personal views”</a:t>
            </a:r>
            <a:endParaRPr lang="en-GB" sz="1400" dirty="0"/>
          </a:p>
        </p:txBody>
      </p:sp>
    </p:spTree>
    <p:extLst>
      <p:ext uri="{BB962C8B-B14F-4D97-AF65-F5344CB8AC3E}">
        <p14:creationId xmlns:p14="http://schemas.microsoft.com/office/powerpoint/2010/main" val="258460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3356D1-FCF9-40AC-A040-58F522DA562D}"/>
              </a:ext>
            </a:extLst>
          </p:cNvPr>
          <p:cNvSpPr txBox="1"/>
          <p:nvPr/>
        </p:nvSpPr>
        <p:spPr>
          <a:xfrm>
            <a:off x="1926139" y="158388"/>
            <a:ext cx="9143999"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Recruiting Using Oral Assent</a:t>
            </a:r>
          </a:p>
        </p:txBody>
      </p:sp>
      <p:pic>
        <p:nvPicPr>
          <p:cNvPr id="2050" name="Picture 2" descr="Female Nurse Baby Stock Illustrations – 1,598 Female Nurse Baby Stock  Illustrations, Vectors &amp;amp; Clipart - Dreamstime">
            <a:extLst>
              <a:ext uri="{FF2B5EF4-FFF2-40B4-BE49-F238E27FC236}">
                <a16:creationId xmlns:a16="http://schemas.microsoft.com/office/drawing/2014/main" id="{5D319EF9-D742-4C8C-BEC6-4746F7E9B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16" y="1935703"/>
            <a:ext cx="2838143" cy="2838143"/>
          </a:xfrm>
          <a:prstGeom prst="rect">
            <a:avLst/>
          </a:prstGeom>
          <a:noFill/>
          <a:extLst>
            <a:ext uri="{909E8E84-426E-40DD-AFC4-6F175D3DCCD1}">
              <a14:hiddenFill xmlns:a14="http://schemas.microsoft.com/office/drawing/2010/main">
                <a:solidFill>
                  <a:srgbClr val="FFFFFF"/>
                </a:solidFill>
              </a14:hiddenFill>
            </a:ext>
          </a:extLst>
        </p:spPr>
      </p:pic>
      <p:sp>
        <p:nvSpPr>
          <p:cNvPr id="10" name="Star: 6 Points 9">
            <a:extLst>
              <a:ext uri="{FF2B5EF4-FFF2-40B4-BE49-F238E27FC236}">
                <a16:creationId xmlns:a16="http://schemas.microsoft.com/office/drawing/2014/main" id="{AD2FF74C-B478-48E2-8994-B20551586BD3}"/>
              </a:ext>
            </a:extLst>
          </p:cNvPr>
          <p:cNvSpPr/>
          <p:nvPr/>
        </p:nvSpPr>
        <p:spPr>
          <a:xfrm>
            <a:off x="9768597" y="176972"/>
            <a:ext cx="2198046" cy="2265977"/>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54% of infants in the study were now  recruited by oral assent</a:t>
            </a:r>
          </a:p>
        </p:txBody>
      </p:sp>
      <p:sp>
        <p:nvSpPr>
          <p:cNvPr id="11" name="Rectangle 10">
            <a:extLst>
              <a:ext uri="{FF2B5EF4-FFF2-40B4-BE49-F238E27FC236}">
                <a16:creationId xmlns:a16="http://schemas.microsoft.com/office/drawing/2014/main" id="{2398B89C-4F4B-48EE-B050-A6CA5706E580}"/>
              </a:ext>
            </a:extLst>
          </p:cNvPr>
          <p:cNvSpPr/>
          <p:nvPr/>
        </p:nvSpPr>
        <p:spPr>
          <a:xfrm>
            <a:off x="480978" y="1736127"/>
            <a:ext cx="4091022" cy="3554819"/>
          </a:xfrm>
          <a:prstGeom prst="rect">
            <a:avLst/>
          </a:prstGeom>
        </p:spPr>
        <p:txBody>
          <a:bodyPr wrap="square">
            <a:spAutoFit/>
          </a:bodyPr>
          <a:lstStyle/>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Oral assent is growing in popularity in the FEED1 trial </a:t>
            </a:r>
          </a:p>
          <a:p>
            <a:endParaRPr lang="en-GB"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More infants are now recruited into the study by oral assent from the mother before obtaining written informed consent</a:t>
            </a:r>
          </a:p>
          <a:p>
            <a:endParaRPr lang="en-GB"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Our top recruiting sites use oral assent </a:t>
            </a:r>
          </a:p>
          <a:p>
            <a:endParaRPr lang="en-GB"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Our website has useful tools to support with oral assent </a:t>
            </a:r>
          </a:p>
          <a:p>
            <a:pPr marL="285750" indent="-285750">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The business card you recently received has a QR code that links to the website animation to view with parents </a:t>
            </a:r>
          </a:p>
        </p:txBody>
      </p:sp>
      <p:pic>
        <p:nvPicPr>
          <p:cNvPr id="2052" name="Picture 4" descr="The Fact Shop - Fashion, Facts &amp; Fun Stuff">
            <a:extLst>
              <a:ext uri="{FF2B5EF4-FFF2-40B4-BE49-F238E27FC236}">
                <a16:creationId xmlns:a16="http://schemas.microsoft.com/office/drawing/2014/main" id="{6CE66142-297A-4B8D-978B-D6B6DDADC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88" y="339932"/>
            <a:ext cx="2429302" cy="1214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0F62813-94AA-4DFF-AD16-7C6FE90F5FCD}"/>
              </a:ext>
            </a:extLst>
          </p:cNvPr>
          <p:cNvSpPr/>
          <p:nvPr/>
        </p:nvSpPr>
        <p:spPr>
          <a:xfrm>
            <a:off x="8835682" y="2805712"/>
            <a:ext cx="2996927"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How do you manage oral assent at your site</a:t>
            </a:r>
          </a:p>
        </p:txBody>
      </p:sp>
      <p:sp>
        <p:nvSpPr>
          <p:cNvPr id="8" name="Rectangle 7">
            <a:extLst>
              <a:ext uri="{FF2B5EF4-FFF2-40B4-BE49-F238E27FC236}">
                <a16:creationId xmlns:a16="http://schemas.microsoft.com/office/drawing/2014/main" id="{E7E0C2FB-EB60-4F95-A45B-D5D8C25EAC1A}"/>
              </a:ext>
            </a:extLst>
          </p:cNvPr>
          <p:cNvSpPr/>
          <p:nvPr/>
        </p:nvSpPr>
        <p:spPr>
          <a:xfrm>
            <a:off x="8835682" y="3698589"/>
            <a:ext cx="2996927" cy="784830"/>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How do you train your staff to feel confident in the oral assent process </a:t>
            </a:r>
          </a:p>
        </p:txBody>
      </p:sp>
      <p:pic>
        <p:nvPicPr>
          <p:cNvPr id="9" name="Picture 2" descr="Purple question mark icon - Free purple question mark icons">
            <a:extLst>
              <a:ext uri="{FF2B5EF4-FFF2-40B4-BE49-F238E27FC236}">
                <a16:creationId xmlns:a16="http://schemas.microsoft.com/office/drawing/2014/main" id="{5C5E4AC9-F77C-4170-8BD5-8E44F754C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80" y="3821613"/>
            <a:ext cx="574193" cy="5741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urple question mark icon - Free purple question mark icons">
            <a:extLst>
              <a:ext uri="{FF2B5EF4-FFF2-40B4-BE49-F238E27FC236}">
                <a16:creationId xmlns:a16="http://schemas.microsoft.com/office/drawing/2014/main" id="{BDC88D24-6E86-4241-8DC6-DFEB232A9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319" y="2893444"/>
            <a:ext cx="574193" cy="57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89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9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87A967-EDA0-4671-903E-ED9537AB4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003250"/>
            <a:ext cx="6579910" cy="2960960"/>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76242B3-350C-4D74-95EB-A26205DFEB88}"/>
              </a:ext>
            </a:extLst>
          </p:cNvPr>
          <p:cNvSpPr>
            <a:spLocks noGrp="1"/>
          </p:cNvSpPr>
          <p:nvPr>
            <p:ph idx="1"/>
          </p:nvPr>
        </p:nvSpPr>
        <p:spPr>
          <a:xfrm>
            <a:off x="8029319" y="917725"/>
            <a:ext cx="3595937" cy="4852362"/>
          </a:xfrm>
        </p:spPr>
        <p:txBody>
          <a:bodyPr anchor="ctr">
            <a:normAutofit/>
          </a:bodyPr>
          <a:lstStyle/>
          <a:p>
            <a:pPr marL="0" indent="0" algn="ctr">
              <a:buNone/>
            </a:pPr>
            <a:r>
              <a:rPr lang="en-GB" sz="5200" dirty="0">
                <a:solidFill>
                  <a:srgbClr val="FFFFFF"/>
                </a:solidFill>
              </a:rPr>
              <a:t>Adherence</a:t>
            </a:r>
          </a:p>
        </p:txBody>
      </p:sp>
      <p:sp>
        <p:nvSpPr>
          <p:cNvPr id="3" name="TextBox 2">
            <a:extLst>
              <a:ext uri="{FF2B5EF4-FFF2-40B4-BE49-F238E27FC236}">
                <a16:creationId xmlns:a16="http://schemas.microsoft.com/office/drawing/2014/main" id="{1B6A8DE3-4B5E-4EF3-ADC8-0939CCF76D70}"/>
              </a:ext>
            </a:extLst>
          </p:cNvPr>
          <p:cNvSpPr txBox="1"/>
          <p:nvPr/>
        </p:nvSpPr>
        <p:spPr>
          <a:xfrm>
            <a:off x="2152084" y="796033"/>
            <a:ext cx="3627916" cy="1015663"/>
          </a:xfrm>
          <a:prstGeom prst="rect">
            <a:avLst/>
          </a:prstGeom>
          <a:noFill/>
        </p:spPr>
        <p:txBody>
          <a:bodyPr wrap="none" rtlCol="0">
            <a:spAutoFit/>
          </a:bodyPr>
          <a:lstStyle/>
          <a:p>
            <a:r>
              <a:rPr lang="en-GB" sz="6000" dirty="0">
                <a:solidFill>
                  <a:schemeClr val="bg1"/>
                </a:solidFill>
              </a:rPr>
              <a:t>Discussion </a:t>
            </a:r>
          </a:p>
        </p:txBody>
      </p:sp>
    </p:spTree>
    <p:extLst>
      <p:ext uri="{BB962C8B-B14F-4D97-AF65-F5344CB8AC3E}">
        <p14:creationId xmlns:p14="http://schemas.microsoft.com/office/powerpoint/2010/main" val="63393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6 Points 1">
            <a:extLst>
              <a:ext uri="{FF2B5EF4-FFF2-40B4-BE49-F238E27FC236}">
                <a16:creationId xmlns:a16="http://schemas.microsoft.com/office/drawing/2014/main" id="{C616A1DE-72D3-45E9-9284-1910E06A1EA3}"/>
              </a:ext>
            </a:extLst>
          </p:cNvPr>
          <p:cNvSpPr/>
          <p:nvPr/>
        </p:nvSpPr>
        <p:spPr>
          <a:xfrm>
            <a:off x="345323" y="245663"/>
            <a:ext cx="3682027" cy="3350480"/>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r>
              <a:rPr lang="en-GB" sz="1400" dirty="0"/>
              <a:t> Babies in full milk arm can have brief periods of IV fluids: Baby will be adherent to full milk arm if they receive ≤24 hours of IV until they reach 140ml/kg/d for 3 consecutive days</a:t>
            </a:r>
          </a:p>
          <a:p>
            <a:endParaRPr lang="en-GB" sz="1800" dirty="0"/>
          </a:p>
        </p:txBody>
      </p:sp>
      <p:sp>
        <p:nvSpPr>
          <p:cNvPr id="3" name="TextBox 2">
            <a:extLst>
              <a:ext uri="{FF2B5EF4-FFF2-40B4-BE49-F238E27FC236}">
                <a16:creationId xmlns:a16="http://schemas.microsoft.com/office/drawing/2014/main" id="{D93356D1-FCF9-40AC-A040-58F522DA562D}"/>
              </a:ext>
            </a:extLst>
          </p:cNvPr>
          <p:cNvSpPr txBox="1"/>
          <p:nvPr/>
        </p:nvSpPr>
        <p:spPr>
          <a:xfrm>
            <a:off x="1926139" y="158388"/>
            <a:ext cx="9143999"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Protocol Adherence </a:t>
            </a:r>
          </a:p>
        </p:txBody>
      </p:sp>
      <p:sp>
        <p:nvSpPr>
          <p:cNvPr id="4" name="Rectangle 3">
            <a:extLst>
              <a:ext uri="{FF2B5EF4-FFF2-40B4-BE49-F238E27FC236}">
                <a16:creationId xmlns:a16="http://schemas.microsoft.com/office/drawing/2014/main" id="{9D60DAF3-EF3A-437F-8106-1196CA8B88A8}"/>
              </a:ext>
            </a:extLst>
          </p:cNvPr>
          <p:cNvSpPr/>
          <p:nvPr/>
        </p:nvSpPr>
        <p:spPr>
          <a:xfrm>
            <a:off x="4027350" y="1066823"/>
            <a:ext cx="7566530" cy="1708160"/>
          </a:xfrm>
          <a:prstGeom prst="rect">
            <a:avLst/>
          </a:prstGeom>
        </p:spPr>
        <p:txBody>
          <a:bodyPr wrap="square">
            <a:spAutoFit/>
          </a:bodyPr>
          <a:lstStyle/>
          <a:p>
            <a:r>
              <a:rPr lang="en-GB" sz="1500" b="1" dirty="0">
                <a:latin typeface="Arial" panose="020B0604020202020204" pitchFamily="34" charset="0"/>
                <a:cs typeface="Arial" panose="020B0604020202020204" pitchFamily="34" charset="0"/>
              </a:rPr>
              <a:t>Full milk feed compliance</a:t>
            </a:r>
            <a:r>
              <a:rPr lang="en-GB" sz="1500" dirty="0">
                <a:latin typeface="Arial" panose="020B0604020202020204" pitchFamily="34" charset="0"/>
                <a:cs typeface="Arial" panose="020B0604020202020204" pitchFamily="34" charset="0"/>
              </a:rPr>
              <a:t>: received ≤24 hours IV fluids or parenteral nutrition from birth to achieving full milk feeds (defined as at least 140 ml/kg/day for three consecutive days). </a:t>
            </a:r>
          </a:p>
          <a:p>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Gradual milk feed compliance</a:t>
            </a:r>
            <a:r>
              <a:rPr lang="en-GB" sz="1500" dirty="0">
                <a:latin typeface="Arial" panose="020B0604020202020204" pitchFamily="34" charset="0"/>
                <a:cs typeface="Arial" panose="020B0604020202020204" pitchFamily="34" charset="0"/>
              </a:rPr>
              <a:t>: received &gt;24 hours IV fluids or parenteral nutrition from birth to achieving full milk feeds (defined as at least 140 ml/kg/day for three consecutive days). </a:t>
            </a:r>
          </a:p>
        </p:txBody>
      </p:sp>
      <p:pic>
        <p:nvPicPr>
          <p:cNvPr id="7" name="Picture 6">
            <a:extLst>
              <a:ext uri="{FF2B5EF4-FFF2-40B4-BE49-F238E27FC236}">
                <a16:creationId xmlns:a16="http://schemas.microsoft.com/office/drawing/2014/main" id="{8583861F-DF29-4514-AD09-71DB0B591F61}"/>
              </a:ext>
            </a:extLst>
          </p:cNvPr>
          <p:cNvPicPr>
            <a:picLocks noChangeAspect="1"/>
          </p:cNvPicPr>
          <p:nvPr/>
        </p:nvPicPr>
        <p:blipFill>
          <a:blip r:embed="rId2"/>
          <a:stretch>
            <a:fillRect/>
          </a:stretch>
        </p:blipFill>
        <p:spPr>
          <a:xfrm>
            <a:off x="7004392" y="3080486"/>
            <a:ext cx="5048250" cy="3667125"/>
          </a:xfrm>
          <a:prstGeom prst="rect">
            <a:avLst/>
          </a:prstGeom>
        </p:spPr>
      </p:pic>
      <p:graphicFrame>
        <p:nvGraphicFramePr>
          <p:cNvPr id="8" name="Table 6">
            <a:extLst>
              <a:ext uri="{FF2B5EF4-FFF2-40B4-BE49-F238E27FC236}">
                <a16:creationId xmlns:a16="http://schemas.microsoft.com/office/drawing/2014/main" id="{39B080E5-2EF5-4D86-82CE-181B3B04D408}"/>
              </a:ext>
            </a:extLst>
          </p:cNvPr>
          <p:cNvGraphicFramePr>
            <a:graphicFrameLocks noGrp="1"/>
          </p:cNvGraphicFramePr>
          <p:nvPr>
            <p:extLst>
              <p:ext uri="{D42A27DB-BD31-4B8C-83A1-F6EECF244321}">
                <p14:modId xmlns:p14="http://schemas.microsoft.com/office/powerpoint/2010/main" val="4043873027"/>
              </p:ext>
            </p:extLst>
          </p:nvPr>
        </p:nvGraphicFramePr>
        <p:xfrm>
          <a:off x="496020" y="3700873"/>
          <a:ext cx="5159192" cy="1670112"/>
        </p:xfrm>
        <a:graphic>
          <a:graphicData uri="http://schemas.openxmlformats.org/drawingml/2006/table">
            <a:tbl>
              <a:tblPr firstRow="1" bandRow="1">
                <a:tableStyleId>{5C22544A-7EE6-4342-B048-85BDC9FD1C3A}</a:tableStyleId>
              </a:tblPr>
              <a:tblGrid>
                <a:gridCol w="3007767">
                  <a:extLst>
                    <a:ext uri="{9D8B030D-6E8A-4147-A177-3AD203B41FA5}">
                      <a16:colId xmlns:a16="http://schemas.microsoft.com/office/drawing/2014/main" val="1082968873"/>
                    </a:ext>
                  </a:extLst>
                </a:gridCol>
                <a:gridCol w="2151425">
                  <a:extLst>
                    <a:ext uri="{9D8B030D-6E8A-4147-A177-3AD203B41FA5}">
                      <a16:colId xmlns:a16="http://schemas.microsoft.com/office/drawing/2014/main" val="3195194024"/>
                    </a:ext>
                  </a:extLst>
                </a:gridCol>
              </a:tblGrid>
              <a:tr h="389952">
                <a:tc>
                  <a:txBody>
                    <a:bodyPr/>
                    <a:lstStyle/>
                    <a:p>
                      <a:r>
                        <a:rPr lang="en-GB" dirty="0"/>
                        <a:t>Birthweight </a:t>
                      </a:r>
                    </a:p>
                  </a:txBody>
                  <a:tcPr>
                    <a:solidFill>
                      <a:srgbClr val="7030A0"/>
                    </a:solidFill>
                  </a:tcPr>
                </a:tc>
                <a:tc>
                  <a:txBody>
                    <a:bodyPr/>
                    <a:lstStyle/>
                    <a:p>
                      <a:pPr algn="ctr"/>
                      <a:r>
                        <a:rPr lang="en-GB" dirty="0"/>
                        <a:t>Across Trial Arms  (n=594*)</a:t>
                      </a:r>
                    </a:p>
                  </a:txBody>
                  <a:tcPr>
                    <a:solidFill>
                      <a:srgbClr val="7030A0"/>
                    </a:solidFill>
                  </a:tcPr>
                </a:tc>
                <a:extLst>
                  <a:ext uri="{0D108BD9-81ED-4DB2-BD59-A6C34878D82A}">
                    <a16:rowId xmlns:a16="http://schemas.microsoft.com/office/drawing/2014/main" val="3287000260"/>
                  </a:ext>
                </a:extLst>
              </a:tr>
              <a:tr h="395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Total IV fluids until full feeds</a:t>
                      </a:r>
                    </a:p>
                    <a:p>
                      <a:endParaRPr lang="en-GB" dirty="0"/>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pPr algn="ctr"/>
                      <a:r>
                        <a:rPr lang="en-GB" dirty="0"/>
                        <a:t>52 hrs</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b="1" dirty="0"/>
                        <a:t>Adherent to trial intervention  </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pPr algn="ctr"/>
                      <a:r>
                        <a:rPr lang="en-GB" dirty="0"/>
                        <a:t>475 (80%)</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bl>
          </a:graphicData>
        </a:graphic>
      </p:graphicFrame>
      <p:sp>
        <p:nvSpPr>
          <p:cNvPr id="9" name="TextBox 8">
            <a:extLst>
              <a:ext uri="{FF2B5EF4-FFF2-40B4-BE49-F238E27FC236}">
                <a16:creationId xmlns:a16="http://schemas.microsoft.com/office/drawing/2014/main" id="{DFD50F1E-5483-4179-B5CE-90D12A3AF9ED}"/>
              </a:ext>
            </a:extLst>
          </p:cNvPr>
          <p:cNvSpPr txBox="1"/>
          <p:nvPr/>
        </p:nvSpPr>
        <p:spPr>
          <a:xfrm>
            <a:off x="3075616" y="6391835"/>
            <a:ext cx="2858347" cy="307777"/>
          </a:xfrm>
          <a:prstGeom prst="rect">
            <a:avLst/>
          </a:prstGeom>
          <a:noFill/>
        </p:spPr>
        <p:txBody>
          <a:bodyPr wrap="none" rtlCol="0">
            <a:spAutoFit/>
          </a:bodyPr>
          <a:lstStyle/>
          <a:p>
            <a:r>
              <a:rPr lang="en-GB" sz="1400" dirty="0"/>
              <a:t>*Infants who have reached full feeds</a:t>
            </a:r>
          </a:p>
        </p:txBody>
      </p:sp>
    </p:spTree>
    <p:extLst>
      <p:ext uri="{BB962C8B-B14F-4D97-AF65-F5344CB8AC3E}">
        <p14:creationId xmlns:p14="http://schemas.microsoft.com/office/powerpoint/2010/main" val="326710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6 Points 1">
            <a:extLst>
              <a:ext uri="{FF2B5EF4-FFF2-40B4-BE49-F238E27FC236}">
                <a16:creationId xmlns:a16="http://schemas.microsoft.com/office/drawing/2014/main" id="{FEB85EBA-7FFA-4901-8353-A559989F3933}"/>
              </a:ext>
            </a:extLst>
          </p:cNvPr>
          <p:cNvSpPr/>
          <p:nvPr/>
        </p:nvSpPr>
        <p:spPr>
          <a:xfrm>
            <a:off x="8800767" y="717452"/>
            <a:ext cx="1969476" cy="1754946"/>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New database form</a:t>
            </a:r>
          </a:p>
        </p:txBody>
      </p:sp>
      <p:pic>
        <p:nvPicPr>
          <p:cNvPr id="4" name="Picture 3">
            <a:extLst>
              <a:ext uri="{FF2B5EF4-FFF2-40B4-BE49-F238E27FC236}">
                <a16:creationId xmlns:a16="http://schemas.microsoft.com/office/drawing/2014/main" id="{E06C20E6-748D-44A3-8C11-5D09300B014E}"/>
              </a:ext>
            </a:extLst>
          </p:cNvPr>
          <p:cNvPicPr>
            <a:picLocks noChangeAspect="1"/>
          </p:cNvPicPr>
          <p:nvPr/>
        </p:nvPicPr>
        <p:blipFill>
          <a:blip r:embed="rId2"/>
          <a:stretch>
            <a:fillRect/>
          </a:stretch>
        </p:blipFill>
        <p:spPr>
          <a:xfrm>
            <a:off x="405728" y="1237590"/>
            <a:ext cx="6371224" cy="4382819"/>
          </a:xfrm>
          <a:prstGeom prst="rect">
            <a:avLst/>
          </a:prstGeom>
        </p:spPr>
      </p:pic>
      <p:sp>
        <p:nvSpPr>
          <p:cNvPr id="5" name="TextBox 4">
            <a:extLst>
              <a:ext uri="{FF2B5EF4-FFF2-40B4-BE49-F238E27FC236}">
                <a16:creationId xmlns:a16="http://schemas.microsoft.com/office/drawing/2014/main" id="{5BB208D9-00FB-4B77-B14D-994B9FE2B14E}"/>
              </a:ext>
            </a:extLst>
          </p:cNvPr>
          <p:cNvSpPr txBox="1"/>
          <p:nvPr/>
        </p:nvSpPr>
        <p:spPr>
          <a:xfrm>
            <a:off x="1421757" y="110389"/>
            <a:ext cx="9143999"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Protocol Adherence </a:t>
            </a:r>
          </a:p>
        </p:txBody>
      </p:sp>
      <p:pic>
        <p:nvPicPr>
          <p:cNvPr id="2052" name="Picture 4" descr="Email PNG Download, Email Logo, Icon, Email Symbol, @ PNG - Free  Transparent PNG Logos">
            <a:extLst>
              <a:ext uri="{FF2B5EF4-FFF2-40B4-BE49-F238E27FC236}">
                <a16:creationId xmlns:a16="http://schemas.microsoft.com/office/drawing/2014/main" id="{9AA37FF8-4E4A-461E-AC5B-7F162540F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83130" y="2613074"/>
            <a:ext cx="854612" cy="8546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E4C25D4-C882-49B9-B844-B4B922279002}"/>
              </a:ext>
            </a:extLst>
          </p:cNvPr>
          <p:cNvSpPr/>
          <p:nvPr/>
        </p:nvSpPr>
        <p:spPr>
          <a:xfrm>
            <a:off x="8079766" y="2763381"/>
            <a:ext cx="4112234"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Email alert if infant does not adhere to the allocated feeding regime </a:t>
            </a:r>
          </a:p>
        </p:txBody>
      </p:sp>
      <p:pic>
        <p:nvPicPr>
          <p:cNvPr id="9" name="Picture 6" descr="Free Tick Clipart Black And White, Download Free Tick Clipart Black And  White png images, Free ClipArts on Clipart Library">
            <a:extLst>
              <a:ext uri="{FF2B5EF4-FFF2-40B4-BE49-F238E27FC236}">
                <a16:creationId xmlns:a16="http://schemas.microsoft.com/office/drawing/2014/main" id="{9CA031CC-5DC1-46EB-8426-8CAC5A34C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947" y="3694773"/>
            <a:ext cx="692978" cy="5078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48EC238-F763-4925-AC65-2F5A67A54BC3}"/>
              </a:ext>
            </a:extLst>
          </p:cNvPr>
          <p:cNvSpPr/>
          <p:nvPr/>
        </p:nvSpPr>
        <p:spPr>
          <a:xfrm>
            <a:off x="8115451" y="3772578"/>
            <a:ext cx="2250097"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Complete the form </a:t>
            </a:r>
          </a:p>
        </p:txBody>
      </p:sp>
      <p:pic>
        <p:nvPicPr>
          <p:cNvPr id="11" name="Picture 4" descr="Perplexed Female-1636058491 | Free SVG">
            <a:extLst>
              <a:ext uri="{FF2B5EF4-FFF2-40B4-BE49-F238E27FC236}">
                <a16:creationId xmlns:a16="http://schemas.microsoft.com/office/drawing/2014/main" id="{B5A44C35-3F39-4E43-84E1-F38ACDBAA9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563" y="4334650"/>
            <a:ext cx="671362" cy="139169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16076FC-EC93-4CAA-8D45-09E50F6E9032}"/>
              </a:ext>
            </a:extLst>
          </p:cNvPr>
          <p:cNvSpPr/>
          <p:nvPr/>
        </p:nvSpPr>
        <p:spPr>
          <a:xfrm>
            <a:off x="8079766" y="4617559"/>
            <a:ext cx="3850297" cy="1015663"/>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Consider if you can make changes in the future that puts the infants needs first, but still enables adherence to the allocated feeding regime</a:t>
            </a:r>
          </a:p>
        </p:txBody>
      </p:sp>
    </p:spTree>
    <p:extLst>
      <p:ext uri="{BB962C8B-B14F-4D97-AF65-F5344CB8AC3E}">
        <p14:creationId xmlns:p14="http://schemas.microsoft.com/office/powerpoint/2010/main" val="185241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le Female Doctors Talking Each Other Discussion Exchange Ideas Team - S ,  #Sponsored, #Doctors, #Talking, #Male, #F… | Female doctor, Female, Cartoon  illustration">
            <a:extLst>
              <a:ext uri="{FF2B5EF4-FFF2-40B4-BE49-F238E27FC236}">
                <a16:creationId xmlns:a16="http://schemas.microsoft.com/office/drawing/2014/main" id="{B01B82C0-F8A0-4C38-95D7-298D03C0D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260" y="1980507"/>
            <a:ext cx="2766883" cy="24533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27FFA4-8A07-4FD0-BB06-11823C65B378}"/>
              </a:ext>
            </a:extLst>
          </p:cNvPr>
          <p:cNvSpPr txBox="1"/>
          <p:nvPr/>
        </p:nvSpPr>
        <p:spPr>
          <a:xfrm>
            <a:off x="1871924" y="208863"/>
            <a:ext cx="9143999"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Discuss Strategies for Protocol Adherence </a:t>
            </a:r>
          </a:p>
        </p:txBody>
      </p:sp>
      <p:sp>
        <p:nvSpPr>
          <p:cNvPr id="4" name="Explosion: 8 Points 3">
            <a:extLst>
              <a:ext uri="{FF2B5EF4-FFF2-40B4-BE49-F238E27FC236}">
                <a16:creationId xmlns:a16="http://schemas.microsoft.com/office/drawing/2014/main" id="{3B4532C6-96DE-41C8-BA4E-9C74A8C628BB}"/>
              </a:ext>
            </a:extLst>
          </p:cNvPr>
          <p:cNvSpPr/>
          <p:nvPr/>
        </p:nvSpPr>
        <p:spPr>
          <a:xfrm>
            <a:off x="5597351" y="4860206"/>
            <a:ext cx="1693143" cy="134805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Blood Glucose: 1.6</a:t>
            </a:r>
          </a:p>
        </p:txBody>
      </p:sp>
      <p:sp>
        <p:nvSpPr>
          <p:cNvPr id="5" name="Explosion: 8 Points 4">
            <a:extLst>
              <a:ext uri="{FF2B5EF4-FFF2-40B4-BE49-F238E27FC236}">
                <a16:creationId xmlns:a16="http://schemas.microsoft.com/office/drawing/2014/main" id="{359416CD-A427-460B-BB99-644D19492494}"/>
              </a:ext>
            </a:extLst>
          </p:cNvPr>
          <p:cNvSpPr/>
          <p:nvPr/>
        </p:nvSpPr>
        <p:spPr>
          <a:xfrm>
            <a:off x="1608485" y="1040273"/>
            <a:ext cx="1805151" cy="1539719"/>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Large vomits</a:t>
            </a:r>
          </a:p>
        </p:txBody>
      </p:sp>
      <p:sp>
        <p:nvSpPr>
          <p:cNvPr id="6" name="Explosion: 8 Points 5">
            <a:extLst>
              <a:ext uri="{FF2B5EF4-FFF2-40B4-BE49-F238E27FC236}">
                <a16:creationId xmlns:a16="http://schemas.microsoft.com/office/drawing/2014/main" id="{293C0354-5801-49C6-A779-E9B66CD52837}"/>
              </a:ext>
            </a:extLst>
          </p:cNvPr>
          <p:cNvSpPr/>
          <p:nvPr/>
        </p:nvSpPr>
        <p:spPr>
          <a:xfrm>
            <a:off x="9349886" y="815616"/>
            <a:ext cx="1934860" cy="1539720"/>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Respiratory distress</a:t>
            </a:r>
          </a:p>
        </p:txBody>
      </p:sp>
      <p:grpSp>
        <p:nvGrpSpPr>
          <p:cNvPr id="2" name="Group 1">
            <a:extLst>
              <a:ext uri="{FF2B5EF4-FFF2-40B4-BE49-F238E27FC236}">
                <a16:creationId xmlns:a16="http://schemas.microsoft.com/office/drawing/2014/main" id="{A84553DB-0318-4E61-B431-77A31B01766B}"/>
              </a:ext>
            </a:extLst>
          </p:cNvPr>
          <p:cNvGrpSpPr/>
          <p:nvPr/>
        </p:nvGrpSpPr>
        <p:grpSpPr>
          <a:xfrm>
            <a:off x="300717" y="2803314"/>
            <a:ext cx="4712903" cy="2642482"/>
            <a:chOff x="304895" y="3042525"/>
            <a:chExt cx="4712903" cy="2642482"/>
          </a:xfrm>
        </p:grpSpPr>
        <p:pic>
          <p:nvPicPr>
            <p:cNvPr id="7" name="Picture 6" descr="Free Tick Clipart Black And White, Download Free Tick Clipart Black And  White png images, Free ClipArts on Clipart Library">
              <a:extLst>
                <a:ext uri="{FF2B5EF4-FFF2-40B4-BE49-F238E27FC236}">
                  <a16:creationId xmlns:a16="http://schemas.microsoft.com/office/drawing/2014/main" id="{CD347759-9C9A-4A6F-BA01-7417C29DF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95" y="4433809"/>
              <a:ext cx="692978" cy="5078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40C8B32-8D72-45A3-B764-EC6A21F045CA}"/>
                </a:ext>
              </a:extLst>
            </p:cNvPr>
            <p:cNvSpPr/>
            <p:nvPr/>
          </p:nvSpPr>
          <p:spPr>
            <a:xfrm>
              <a:off x="972706" y="3115965"/>
              <a:ext cx="3286594"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Continue feeds – babies vomit!!</a:t>
              </a:r>
            </a:p>
          </p:txBody>
        </p:sp>
        <p:sp>
          <p:nvSpPr>
            <p:cNvPr id="9" name="Rectangle 8">
              <a:extLst>
                <a:ext uri="{FF2B5EF4-FFF2-40B4-BE49-F238E27FC236}">
                  <a16:creationId xmlns:a16="http://schemas.microsoft.com/office/drawing/2014/main" id="{81BAE35D-68A8-4E86-A9CF-9C244A7780DB}"/>
                </a:ext>
              </a:extLst>
            </p:cNvPr>
            <p:cNvSpPr/>
            <p:nvPr/>
          </p:nvSpPr>
          <p:spPr>
            <a:xfrm>
              <a:off x="997873" y="3739338"/>
              <a:ext cx="1967109"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Reduce total feeds</a:t>
              </a:r>
            </a:p>
          </p:txBody>
        </p:sp>
        <p:sp>
          <p:nvSpPr>
            <p:cNvPr id="10" name="Rectangle 9">
              <a:extLst>
                <a:ext uri="{FF2B5EF4-FFF2-40B4-BE49-F238E27FC236}">
                  <a16:creationId xmlns:a16="http://schemas.microsoft.com/office/drawing/2014/main" id="{88BDD803-AF2D-49A0-BF50-3CC39C639699}"/>
                </a:ext>
              </a:extLst>
            </p:cNvPr>
            <p:cNvSpPr/>
            <p:nvPr/>
          </p:nvSpPr>
          <p:spPr>
            <a:xfrm>
              <a:off x="972706" y="4454113"/>
              <a:ext cx="4019925"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Smaller volume, frequent feeds (e.g. hourly)</a:t>
              </a:r>
            </a:p>
          </p:txBody>
        </p:sp>
        <p:sp>
          <p:nvSpPr>
            <p:cNvPr id="11" name="Rectangle 10">
              <a:extLst>
                <a:ext uri="{FF2B5EF4-FFF2-40B4-BE49-F238E27FC236}">
                  <a16:creationId xmlns:a16="http://schemas.microsoft.com/office/drawing/2014/main" id="{5A09DEE4-B8DD-47E9-9DA2-A96CF171F0B3}"/>
                </a:ext>
              </a:extLst>
            </p:cNvPr>
            <p:cNvSpPr/>
            <p:nvPr/>
          </p:nvSpPr>
          <p:spPr>
            <a:xfrm>
              <a:off x="997873" y="5108324"/>
              <a:ext cx="4019925"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Halve IV fluids and build back up to full feeds over 2-3 days</a:t>
              </a:r>
            </a:p>
          </p:txBody>
        </p:sp>
        <p:pic>
          <p:nvPicPr>
            <p:cNvPr id="12" name="Picture 11" descr="Free Tick Clipart Black And White, Download Free Tick Clipart Black And  White png images, Free ClipArts on Clipart Library">
              <a:extLst>
                <a:ext uri="{FF2B5EF4-FFF2-40B4-BE49-F238E27FC236}">
                  <a16:creationId xmlns:a16="http://schemas.microsoft.com/office/drawing/2014/main" id="{D513DF85-F8A5-4E02-852C-3BC1D925F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95" y="3759641"/>
              <a:ext cx="692978" cy="5078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ree Tick Clipart Black And White, Download Free Tick Clipart Black And  White png images, Free ClipArts on Clipart Library">
              <a:extLst>
                <a:ext uri="{FF2B5EF4-FFF2-40B4-BE49-F238E27FC236}">
                  <a16:creationId xmlns:a16="http://schemas.microsoft.com/office/drawing/2014/main" id="{FC26286C-7337-463A-B2E0-AE848764D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95" y="3042525"/>
              <a:ext cx="692978" cy="5078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Free Tick Clipart Black And White, Download Free Tick Clipart Black And  White png images, Free ClipArts on Clipart Library">
              <a:extLst>
                <a:ext uri="{FF2B5EF4-FFF2-40B4-BE49-F238E27FC236}">
                  <a16:creationId xmlns:a16="http://schemas.microsoft.com/office/drawing/2014/main" id="{57098B5A-B2D7-4CE2-A243-B9C3B705F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01" y="5177176"/>
              <a:ext cx="692978" cy="50783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a:extLst>
              <a:ext uri="{FF2B5EF4-FFF2-40B4-BE49-F238E27FC236}">
                <a16:creationId xmlns:a16="http://schemas.microsoft.com/office/drawing/2014/main" id="{4BB54070-5273-479C-8228-0245F3959667}"/>
              </a:ext>
            </a:extLst>
          </p:cNvPr>
          <p:cNvSpPr/>
          <p:nvPr/>
        </p:nvSpPr>
        <p:spPr>
          <a:xfrm>
            <a:off x="8616211" y="2723550"/>
            <a:ext cx="3445824"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Continue IV fluids, no full feeds until extubated </a:t>
            </a:r>
          </a:p>
        </p:txBody>
      </p:sp>
      <p:sp>
        <p:nvSpPr>
          <p:cNvPr id="19" name="Rectangle 18">
            <a:extLst>
              <a:ext uri="{FF2B5EF4-FFF2-40B4-BE49-F238E27FC236}">
                <a16:creationId xmlns:a16="http://schemas.microsoft.com/office/drawing/2014/main" id="{DE7B7DC2-8BFF-4B59-B4CA-7B191BB7FED1}"/>
              </a:ext>
            </a:extLst>
          </p:cNvPr>
          <p:cNvSpPr/>
          <p:nvPr/>
        </p:nvSpPr>
        <p:spPr>
          <a:xfrm>
            <a:off x="8644942" y="3538051"/>
            <a:ext cx="3286594"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Put back on full milk feeds</a:t>
            </a:r>
          </a:p>
        </p:txBody>
      </p:sp>
      <p:sp>
        <p:nvSpPr>
          <p:cNvPr id="20" name="Rectangle 19">
            <a:extLst>
              <a:ext uri="{FF2B5EF4-FFF2-40B4-BE49-F238E27FC236}">
                <a16:creationId xmlns:a16="http://schemas.microsoft.com/office/drawing/2014/main" id="{3BB0F4B5-A45D-47B5-B8AA-23020C300051}"/>
              </a:ext>
            </a:extLst>
          </p:cNvPr>
          <p:cNvSpPr/>
          <p:nvPr/>
        </p:nvSpPr>
        <p:spPr>
          <a:xfrm>
            <a:off x="8695826" y="4163807"/>
            <a:ext cx="3286594"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Try smaller feeds and build back to full milk over the next few feeds</a:t>
            </a:r>
          </a:p>
        </p:txBody>
      </p:sp>
      <p:pic>
        <p:nvPicPr>
          <p:cNvPr id="4104" name="Picture 8" descr="Blue question mark icon - Free blue question mark icons">
            <a:extLst>
              <a:ext uri="{FF2B5EF4-FFF2-40B4-BE49-F238E27FC236}">
                <a16:creationId xmlns:a16="http://schemas.microsoft.com/office/drawing/2014/main" id="{9D126782-5D85-443C-AA89-4F3B47D1B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677" y="4229962"/>
            <a:ext cx="480149" cy="4801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Blue question mark icon - Free blue question mark icons">
            <a:extLst>
              <a:ext uri="{FF2B5EF4-FFF2-40B4-BE49-F238E27FC236}">
                <a16:creationId xmlns:a16="http://schemas.microsoft.com/office/drawing/2014/main" id="{A52D5F26-7B0A-4215-87A6-28042FB12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062" y="2727009"/>
            <a:ext cx="480149" cy="48014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Blue question mark icon - Free blue question mark icons">
            <a:extLst>
              <a:ext uri="{FF2B5EF4-FFF2-40B4-BE49-F238E27FC236}">
                <a16:creationId xmlns:a16="http://schemas.microsoft.com/office/drawing/2014/main" id="{ED13219D-B3E9-402C-9A6F-F76F72CB6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902" y="3459560"/>
            <a:ext cx="480149" cy="48014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68824FAE-4C4D-4396-8809-27674FE131E3}"/>
              </a:ext>
            </a:extLst>
          </p:cNvPr>
          <p:cNvSpPr/>
          <p:nvPr/>
        </p:nvSpPr>
        <p:spPr>
          <a:xfrm>
            <a:off x="4596286" y="6279083"/>
            <a:ext cx="4019925"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Discussed earlier – any other suggestions?</a:t>
            </a:r>
          </a:p>
        </p:txBody>
      </p:sp>
      <p:pic>
        <p:nvPicPr>
          <p:cNvPr id="4106" name="Picture 10" descr="Red star - Wikipedia">
            <a:extLst>
              <a:ext uri="{FF2B5EF4-FFF2-40B4-BE49-F238E27FC236}">
                <a16:creationId xmlns:a16="http://schemas.microsoft.com/office/drawing/2014/main" id="{25A61F44-1BB2-4522-B9F5-D2516FA3F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711" y="6208257"/>
            <a:ext cx="533575" cy="50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4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urple Questions Stock Illustrations – 246 Purple Questions Stock  Illustrations, Vectors &amp;amp; Clipart - Dreamstime">
            <a:extLst>
              <a:ext uri="{FF2B5EF4-FFF2-40B4-BE49-F238E27FC236}">
                <a16:creationId xmlns:a16="http://schemas.microsoft.com/office/drawing/2014/main" id="{C297C926-C912-4C0D-B6B2-91BE6024D7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07035"/>
            <a:ext cx="4169663" cy="4243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644 Thank You Purple Photos - Free &amp;amp; Royalty-Free Stock Photos from  Dreamstime">
            <a:extLst>
              <a:ext uri="{FF2B5EF4-FFF2-40B4-BE49-F238E27FC236}">
                <a16:creationId xmlns:a16="http://schemas.microsoft.com/office/drawing/2014/main" id="{90FA1875-4E5E-46E4-BA6B-0D6612D939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76029" y="711223"/>
            <a:ext cx="6731338" cy="543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6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9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87A967-EDA0-4671-903E-ED9537AB4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003250"/>
            <a:ext cx="6579910" cy="2960960"/>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76242B3-350C-4D74-95EB-A26205DFEB88}"/>
              </a:ext>
            </a:extLst>
          </p:cNvPr>
          <p:cNvSpPr>
            <a:spLocks noGrp="1"/>
          </p:cNvSpPr>
          <p:nvPr>
            <p:ph idx="1"/>
          </p:nvPr>
        </p:nvSpPr>
        <p:spPr>
          <a:xfrm>
            <a:off x="8029319" y="917725"/>
            <a:ext cx="3424739" cy="4852362"/>
          </a:xfrm>
        </p:spPr>
        <p:txBody>
          <a:bodyPr anchor="ctr">
            <a:normAutofit/>
          </a:bodyPr>
          <a:lstStyle/>
          <a:p>
            <a:pPr marL="0" indent="0" algn="ctr">
              <a:buNone/>
            </a:pPr>
            <a:r>
              <a:rPr lang="en-GB" sz="5200" dirty="0">
                <a:solidFill>
                  <a:srgbClr val="FFFFFF"/>
                </a:solidFill>
              </a:rPr>
              <a:t>Study Updates</a:t>
            </a:r>
          </a:p>
        </p:txBody>
      </p:sp>
    </p:spTree>
    <p:extLst>
      <p:ext uri="{BB962C8B-B14F-4D97-AF65-F5344CB8AC3E}">
        <p14:creationId xmlns:p14="http://schemas.microsoft.com/office/powerpoint/2010/main" val="225698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34926-85A3-4E9C-A2D2-CB5834A65CDD}"/>
              </a:ext>
            </a:extLst>
          </p:cNvPr>
          <p:cNvSpPr txBox="1"/>
          <p:nvPr/>
        </p:nvSpPr>
        <p:spPr>
          <a:xfrm>
            <a:off x="2071696" y="333338"/>
            <a:ext cx="9610787"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UPDATE: Substantial Amendment for 2-year Follow-up</a:t>
            </a:r>
          </a:p>
        </p:txBody>
      </p:sp>
      <p:sp>
        <p:nvSpPr>
          <p:cNvPr id="3" name="TextBox 2">
            <a:extLst>
              <a:ext uri="{FF2B5EF4-FFF2-40B4-BE49-F238E27FC236}">
                <a16:creationId xmlns:a16="http://schemas.microsoft.com/office/drawing/2014/main" id="{4A70AD71-64C9-42FB-B72D-41E7F015011F}"/>
              </a:ext>
            </a:extLst>
          </p:cNvPr>
          <p:cNvSpPr txBox="1"/>
          <p:nvPr/>
        </p:nvSpPr>
        <p:spPr>
          <a:xfrm>
            <a:off x="4343128" y="1764499"/>
            <a:ext cx="7848872" cy="1477328"/>
          </a:xfrm>
          <a:prstGeom prst="rect">
            <a:avLst/>
          </a:prstGeom>
          <a:noFill/>
        </p:spPr>
        <p:txBody>
          <a:bodyPr wrap="square" rtlCol="0">
            <a:spAutoFit/>
          </a:bodyPr>
          <a:lstStyle/>
          <a:p>
            <a:pPr marL="285750" indent="-285750">
              <a:buFont typeface="Arial" panose="020B0604020202020204" pitchFamily="34" charset="0"/>
              <a:buChar char="•"/>
            </a:pPr>
            <a:endParaRPr lang="en-GB">
              <a:latin typeface="Arial" panose="020B0604020202020204" pitchFamily="34" charset="0"/>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sp>
        <p:nvSpPr>
          <p:cNvPr id="5" name="Star: 6 Points 4">
            <a:extLst>
              <a:ext uri="{FF2B5EF4-FFF2-40B4-BE49-F238E27FC236}">
                <a16:creationId xmlns:a16="http://schemas.microsoft.com/office/drawing/2014/main" id="{EB042A60-FD48-4874-8F25-95EF160A7064}"/>
              </a:ext>
            </a:extLst>
          </p:cNvPr>
          <p:cNvSpPr/>
          <p:nvPr/>
        </p:nvSpPr>
        <p:spPr>
          <a:xfrm>
            <a:off x="75040" y="536443"/>
            <a:ext cx="3843686" cy="3624865"/>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rPr>
              <a:t>Neurodevelopment at 24-months corrected age was ranked highly by both parents and former patients as well as the professionals in this consultation.</a:t>
            </a:r>
          </a:p>
          <a:p>
            <a:endParaRPr lang="en-GB" sz="1800"/>
          </a:p>
        </p:txBody>
      </p:sp>
      <p:sp>
        <p:nvSpPr>
          <p:cNvPr id="6" name="TextBox 5">
            <a:extLst>
              <a:ext uri="{FF2B5EF4-FFF2-40B4-BE49-F238E27FC236}">
                <a16:creationId xmlns:a16="http://schemas.microsoft.com/office/drawing/2014/main" id="{467CB9D5-2DC9-4D27-966E-B01527285ACD}"/>
              </a:ext>
            </a:extLst>
          </p:cNvPr>
          <p:cNvSpPr txBox="1"/>
          <p:nvPr/>
        </p:nvSpPr>
        <p:spPr>
          <a:xfrm>
            <a:off x="4140462" y="1236309"/>
            <a:ext cx="7632848" cy="4524315"/>
          </a:xfrm>
          <a:prstGeom prst="rect">
            <a:avLst/>
          </a:prstGeom>
          <a:noFill/>
        </p:spPr>
        <p:txBody>
          <a:bodyPr wrap="square" rtlCol="0">
            <a:spAutoFit/>
          </a:bodyPr>
          <a:lstStyle/>
          <a:p>
            <a:pPr marL="285750" indent="-285750">
              <a:buFont typeface="Arial" panose="020B0604020202020204" pitchFamily="34" charset="0"/>
              <a:buChar char="•"/>
            </a:pPr>
            <a:endParaRPr lang="en-GB" sz="16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Parental consent for the FEED1 trial includes an optional clause for longer-term follow-up including at 24-months corrected age via parent-completed questionnaires or from routinely recorded data. </a:t>
            </a:r>
          </a:p>
          <a:p>
            <a:pPr marL="285750" indent="-285750">
              <a:buFont typeface="Arial" panose="020B0604020202020204" pitchFamily="34" charset="0"/>
              <a:buChar char="•"/>
            </a:pPr>
            <a:endParaRPr lang="en-GB" sz="16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All participants recruited to date have consented to this and their contact details (address, email, phone numbers, and secondary address such as grandparents address) are being retained and stored securely by the</a:t>
            </a:r>
            <a:r>
              <a:rPr lang="en-GB" sz="1600" b="1" dirty="0">
                <a:latin typeface="Arial" panose="020B0604020202020204" pitchFamily="34" charset="0"/>
              </a:rPr>
              <a:t> Nottingham Clinical Trials Unit.</a:t>
            </a:r>
          </a:p>
          <a:p>
            <a:pPr marL="285750" indent="-285750">
              <a:buFont typeface="Arial" panose="020B0604020202020204" pitchFamily="34" charset="0"/>
              <a:buChar char="•"/>
            </a:pPr>
            <a:endParaRPr lang="en-GB" sz="16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Children’s vital status and current contact details will be checked prior to contacting parents</a:t>
            </a:r>
          </a:p>
          <a:p>
            <a:pPr marL="285750" indent="-285750">
              <a:buFont typeface="Arial" panose="020B0604020202020204" pitchFamily="34" charset="0"/>
              <a:buChar char="•"/>
            </a:pPr>
            <a:endParaRPr lang="en-GB" sz="16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Parents will be contacted, and the study questionnaires sent to the family electronically or in post as per the parents’ preference.</a:t>
            </a:r>
          </a:p>
          <a:p>
            <a:pPr algn="l"/>
            <a:endParaRPr lang="en-GB" sz="16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Parents will be sent a £20 voucher as a token of gratitude for their participation </a:t>
            </a:r>
            <a:endParaRPr lang="en-GB" sz="1600" dirty="0">
              <a:solidFill>
                <a:srgbClr val="FF0000"/>
              </a:solidFill>
              <a:latin typeface="Arial" panose="020B0604020202020204" pitchFamily="34" charset="0"/>
            </a:endParaRPr>
          </a:p>
          <a:p>
            <a:pPr marL="285750" indent="-285750">
              <a:buFont typeface="Arial" panose="020B0604020202020204" pitchFamily="34" charset="0"/>
              <a:buChar char="•"/>
            </a:pPr>
            <a:endParaRPr lang="en-GB" sz="1600" dirty="0"/>
          </a:p>
        </p:txBody>
      </p:sp>
      <p:pic>
        <p:nvPicPr>
          <p:cNvPr id="7" name="Picture 6">
            <a:extLst>
              <a:ext uri="{FF2B5EF4-FFF2-40B4-BE49-F238E27FC236}">
                <a16:creationId xmlns:a16="http://schemas.microsoft.com/office/drawing/2014/main" id="{F083E8DB-56EA-4163-80BA-1410B275295D}"/>
              </a:ext>
            </a:extLst>
          </p:cNvPr>
          <p:cNvPicPr>
            <a:picLocks noChangeAspect="1"/>
          </p:cNvPicPr>
          <p:nvPr/>
        </p:nvPicPr>
        <p:blipFill>
          <a:blip r:embed="rId2"/>
          <a:stretch>
            <a:fillRect/>
          </a:stretch>
        </p:blipFill>
        <p:spPr>
          <a:xfrm>
            <a:off x="264147" y="211016"/>
            <a:ext cx="1172612" cy="1143000"/>
          </a:xfrm>
          <a:prstGeom prst="rect">
            <a:avLst/>
          </a:prstGeom>
        </p:spPr>
      </p:pic>
      <p:sp>
        <p:nvSpPr>
          <p:cNvPr id="8" name="Star: 6 Points 7">
            <a:extLst>
              <a:ext uri="{FF2B5EF4-FFF2-40B4-BE49-F238E27FC236}">
                <a16:creationId xmlns:a16="http://schemas.microsoft.com/office/drawing/2014/main" id="{868C9D24-C8A1-4524-906C-18159537DE1C}"/>
              </a:ext>
            </a:extLst>
          </p:cNvPr>
          <p:cNvSpPr/>
          <p:nvPr/>
        </p:nvSpPr>
        <p:spPr>
          <a:xfrm>
            <a:off x="1297012" y="3498466"/>
            <a:ext cx="3046116" cy="3001418"/>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rPr>
              <a:t>We will also now give parents a £10 shopping voucher when they receive the 6-week questionnaire!  </a:t>
            </a:r>
          </a:p>
          <a:p>
            <a:endParaRPr lang="en-GB" sz="1800" dirty="0"/>
          </a:p>
        </p:txBody>
      </p:sp>
    </p:spTree>
    <p:extLst>
      <p:ext uri="{BB962C8B-B14F-4D97-AF65-F5344CB8AC3E}">
        <p14:creationId xmlns:p14="http://schemas.microsoft.com/office/powerpoint/2010/main" val="214735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93D1CD-8B9A-4465-9613-2E9DD7E85916}"/>
              </a:ext>
            </a:extLst>
          </p:cNvPr>
          <p:cNvSpPr txBox="1"/>
          <p:nvPr/>
        </p:nvSpPr>
        <p:spPr>
          <a:xfrm>
            <a:off x="1364987" y="176972"/>
            <a:ext cx="9143999"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UPDATE: Associate PI Scheme</a:t>
            </a:r>
          </a:p>
        </p:txBody>
      </p:sp>
      <p:pic>
        <p:nvPicPr>
          <p:cNvPr id="1026" name="Picture 2">
            <a:extLst>
              <a:ext uri="{FF2B5EF4-FFF2-40B4-BE49-F238E27FC236}">
                <a16:creationId xmlns:a16="http://schemas.microsoft.com/office/drawing/2014/main" id="{5026AC82-FE0D-47A7-88A1-81CBE5120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783" y="2378245"/>
            <a:ext cx="3635070" cy="1135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 about the Registration Act, 1908">
            <a:extLst>
              <a:ext uri="{FF2B5EF4-FFF2-40B4-BE49-F238E27FC236}">
                <a16:creationId xmlns:a16="http://schemas.microsoft.com/office/drawing/2014/main" id="{02D63428-DF0D-4618-8B82-454F8E4D0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91" y="176972"/>
            <a:ext cx="2215276" cy="11551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09CA7F-FBAE-4D15-8801-4661CB6F536B}"/>
              </a:ext>
            </a:extLst>
          </p:cNvPr>
          <p:cNvSpPr txBox="1"/>
          <p:nvPr/>
        </p:nvSpPr>
        <p:spPr>
          <a:xfrm>
            <a:off x="632989" y="1611740"/>
            <a:ext cx="2215276" cy="338554"/>
          </a:xfrm>
          <a:prstGeom prst="rect">
            <a:avLst/>
          </a:prstGeom>
          <a:noFill/>
        </p:spPr>
        <p:txBody>
          <a:bodyPr wrap="square" rtlCol="0">
            <a:spAutoFit/>
          </a:bodyPr>
          <a:lstStyle/>
          <a:p>
            <a:r>
              <a:rPr lang="en-GB" sz="1600" b="1" dirty="0">
                <a:latin typeface="Arial" panose="020B0604020202020204" pitchFamily="34" charset="0"/>
              </a:rPr>
              <a:t>How does it work?</a:t>
            </a:r>
          </a:p>
        </p:txBody>
      </p:sp>
      <p:sp>
        <p:nvSpPr>
          <p:cNvPr id="6" name="TextBox 5">
            <a:extLst>
              <a:ext uri="{FF2B5EF4-FFF2-40B4-BE49-F238E27FC236}">
                <a16:creationId xmlns:a16="http://schemas.microsoft.com/office/drawing/2014/main" id="{E9222348-3AFB-4992-B386-297A483955F5}"/>
              </a:ext>
            </a:extLst>
          </p:cNvPr>
          <p:cNvSpPr txBox="1"/>
          <p:nvPr/>
        </p:nvSpPr>
        <p:spPr>
          <a:xfrm>
            <a:off x="205255" y="2035774"/>
            <a:ext cx="4049690" cy="3293209"/>
          </a:xfrm>
          <a:prstGeom prst="rect">
            <a:avLst/>
          </a:prstGeom>
          <a:noFill/>
        </p:spPr>
        <p:txBody>
          <a:bodyPr wrap="square" rtlCol="0">
            <a:spAutoFit/>
          </a:bodyPr>
          <a:lstStyle/>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Open to trainees, nurses, and allied health professionals (without research funded roles)</a:t>
            </a:r>
          </a:p>
          <a:p>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A</a:t>
            </a:r>
            <a:r>
              <a:rPr lang="en-GB" sz="1600" dirty="0">
                <a:effectLst/>
                <a:latin typeface="Arial" panose="020B0604020202020204" pitchFamily="34" charset="0"/>
                <a:ea typeface="Calibri" panose="020F0502020204030204" pitchFamily="34" charset="0"/>
                <a:cs typeface="Arial" panose="020B0604020202020204" pitchFamily="34" charset="0"/>
              </a:rPr>
              <a:t>llows others to work alongside the PI, however the PI always retains oversight of the trial</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A 6-month commitment to the trial is required to gain associate PI status</a:t>
            </a:r>
            <a:endParaRPr lang="en-GB" sz="1600" dirty="0">
              <a:latin typeface="Arial" panose="020B0604020202020204" pitchFamily="34" charset="0"/>
              <a:ea typeface="Calibri" panose="020F0502020204030204" pitchFamily="34" charset="0"/>
              <a:cs typeface="Arial" panose="020B0604020202020204" pitchFamily="34" charset="0"/>
            </a:endParaRP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NIHR provide a checklist of tasks to be completed during those 6 months</a:t>
            </a:r>
            <a:endParaRPr lang="en-GB" sz="1600" b="1" dirty="0">
              <a:latin typeface="Arial" panose="020B0604020202020204" pitchFamily="34" charset="0"/>
            </a:endParaRPr>
          </a:p>
        </p:txBody>
      </p:sp>
      <p:sp>
        <p:nvSpPr>
          <p:cNvPr id="7" name="Star: 6 Points 6">
            <a:extLst>
              <a:ext uri="{FF2B5EF4-FFF2-40B4-BE49-F238E27FC236}">
                <a16:creationId xmlns:a16="http://schemas.microsoft.com/office/drawing/2014/main" id="{CF38ADD8-6C1A-4436-834F-E780C73B2821}"/>
              </a:ext>
            </a:extLst>
          </p:cNvPr>
          <p:cNvSpPr/>
          <p:nvPr/>
        </p:nvSpPr>
        <p:spPr>
          <a:xfrm>
            <a:off x="4135482" y="5042848"/>
            <a:ext cx="1801504" cy="1514901"/>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Arial" panose="020B0604020202020204" pitchFamily="34" charset="0"/>
            </a:endParaRPr>
          </a:p>
          <a:p>
            <a:pPr algn="ctr"/>
            <a:endParaRPr lang="en-GB" sz="1100" dirty="0">
              <a:latin typeface="Arial" panose="020B0604020202020204" pitchFamily="34" charset="0"/>
            </a:endParaRPr>
          </a:p>
          <a:p>
            <a:pPr algn="ctr"/>
            <a:r>
              <a:rPr lang="en-GB" sz="1100" dirty="0">
                <a:latin typeface="Arial" panose="020B0604020202020204" pitchFamily="34" charset="0"/>
              </a:rPr>
              <a:t>FEED1 CPMS number for registration: </a:t>
            </a:r>
            <a:r>
              <a:rPr lang="en-GB" sz="1100" b="1" dirty="0">
                <a:latin typeface="Arial" panose="020B0604020202020204" pitchFamily="34" charset="0"/>
              </a:rPr>
              <a:t>42960</a:t>
            </a:r>
          </a:p>
          <a:p>
            <a:endParaRPr lang="en-GB" sz="1800" dirty="0"/>
          </a:p>
        </p:txBody>
      </p:sp>
      <p:sp>
        <p:nvSpPr>
          <p:cNvPr id="9" name="TextBox 8">
            <a:extLst>
              <a:ext uri="{FF2B5EF4-FFF2-40B4-BE49-F238E27FC236}">
                <a16:creationId xmlns:a16="http://schemas.microsoft.com/office/drawing/2014/main" id="{256CBB9A-153D-459F-9168-D44F1DE4D1F3}"/>
              </a:ext>
            </a:extLst>
          </p:cNvPr>
          <p:cNvSpPr txBox="1"/>
          <p:nvPr/>
        </p:nvSpPr>
        <p:spPr>
          <a:xfrm>
            <a:off x="9007756" y="1611740"/>
            <a:ext cx="2215276" cy="338554"/>
          </a:xfrm>
          <a:prstGeom prst="rect">
            <a:avLst/>
          </a:prstGeom>
          <a:noFill/>
        </p:spPr>
        <p:txBody>
          <a:bodyPr wrap="square" rtlCol="0">
            <a:spAutoFit/>
          </a:bodyPr>
          <a:lstStyle/>
          <a:p>
            <a:r>
              <a:rPr lang="en-GB" sz="1600" b="1" dirty="0">
                <a:latin typeface="Arial" panose="020B0604020202020204" pitchFamily="34" charset="0"/>
              </a:rPr>
              <a:t>A few of the benefits</a:t>
            </a:r>
          </a:p>
        </p:txBody>
      </p:sp>
      <p:sp>
        <p:nvSpPr>
          <p:cNvPr id="10" name="Star: 6 Points 9">
            <a:extLst>
              <a:ext uri="{FF2B5EF4-FFF2-40B4-BE49-F238E27FC236}">
                <a16:creationId xmlns:a16="http://schemas.microsoft.com/office/drawing/2014/main" id="{13DDF4A5-188A-497E-A1C9-8DCA4D79EA49}"/>
              </a:ext>
            </a:extLst>
          </p:cNvPr>
          <p:cNvSpPr/>
          <p:nvPr/>
        </p:nvSpPr>
        <p:spPr>
          <a:xfrm>
            <a:off x="5869393" y="3691877"/>
            <a:ext cx="2074460" cy="1888523"/>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Arial" panose="020B0604020202020204" pitchFamily="34" charset="0"/>
            </a:endParaRPr>
          </a:p>
          <a:p>
            <a:pPr algn="ctr"/>
            <a:r>
              <a:rPr lang="en-GB" sz="1100" dirty="0">
                <a:latin typeface="Arial" panose="020B0604020202020204" pitchFamily="34" charset="0"/>
              </a:rPr>
              <a:t>Gain approval from your PI and register to be an associate now! </a:t>
            </a:r>
            <a:endParaRPr lang="en-GB" sz="1100" b="1" dirty="0">
              <a:latin typeface="Arial" panose="020B0604020202020204" pitchFamily="34" charset="0"/>
            </a:endParaRPr>
          </a:p>
          <a:p>
            <a:endParaRPr lang="en-GB" sz="1800" dirty="0"/>
          </a:p>
        </p:txBody>
      </p:sp>
      <p:sp>
        <p:nvSpPr>
          <p:cNvPr id="11" name="TextBox 10">
            <a:extLst>
              <a:ext uri="{FF2B5EF4-FFF2-40B4-BE49-F238E27FC236}">
                <a16:creationId xmlns:a16="http://schemas.microsoft.com/office/drawing/2014/main" id="{A2660CC0-7D95-462E-AF08-C459BC65A713}"/>
              </a:ext>
            </a:extLst>
          </p:cNvPr>
          <p:cNvSpPr txBox="1"/>
          <p:nvPr/>
        </p:nvSpPr>
        <p:spPr>
          <a:xfrm>
            <a:off x="8090549" y="2113820"/>
            <a:ext cx="4049690" cy="2800767"/>
          </a:xfrm>
          <a:prstGeom prst="rect">
            <a:avLst/>
          </a:prstGeom>
          <a:noFill/>
        </p:spPr>
        <p:txBody>
          <a:bodyPr wrap="square" rtlCol="0">
            <a:spAutoFit/>
          </a:bodyPr>
          <a:lstStyle/>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Practical experience for HCPs starting their research career </a:t>
            </a:r>
          </a:p>
          <a:p>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Experience working on an NIHR portfolio trial with support from an enthusiastic local PI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Gain formal recognition</a:t>
            </a:r>
            <a:endParaRPr lang="en-GB" sz="1600" dirty="0">
              <a:latin typeface="Arial" panose="020B0604020202020204" pitchFamily="34" charset="0"/>
              <a:ea typeface="Calibri" panose="020F0502020204030204" pitchFamily="34" charset="0"/>
              <a:cs typeface="Arial" panose="020B0604020202020204" pitchFamily="34" charset="0"/>
            </a:endParaRP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Get additional support in delivering the FEED1 trial </a:t>
            </a:r>
            <a:endParaRPr lang="en-GB" sz="1600" b="1" dirty="0">
              <a:latin typeface="Arial" panose="020B0604020202020204" pitchFamily="34" charset="0"/>
            </a:endParaRPr>
          </a:p>
        </p:txBody>
      </p:sp>
    </p:spTree>
    <p:extLst>
      <p:ext uri="{BB962C8B-B14F-4D97-AF65-F5344CB8AC3E}">
        <p14:creationId xmlns:p14="http://schemas.microsoft.com/office/powerpoint/2010/main" val="162566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93D1CD-8B9A-4465-9613-2E9DD7E85916}"/>
              </a:ext>
            </a:extLst>
          </p:cNvPr>
          <p:cNvSpPr txBox="1"/>
          <p:nvPr/>
        </p:nvSpPr>
        <p:spPr>
          <a:xfrm>
            <a:off x="1364987" y="176972"/>
            <a:ext cx="9143999"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UPDATE: Sites Open</a:t>
            </a:r>
          </a:p>
        </p:txBody>
      </p:sp>
      <p:sp>
        <p:nvSpPr>
          <p:cNvPr id="8" name="Star: 6 Points 7">
            <a:extLst>
              <a:ext uri="{FF2B5EF4-FFF2-40B4-BE49-F238E27FC236}">
                <a16:creationId xmlns:a16="http://schemas.microsoft.com/office/drawing/2014/main" id="{A5F45C70-F1FA-46D8-8F10-C2FA9AEB8955}"/>
              </a:ext>
            </a:extLst>
          </p:cNvPr>
          <p:cNvSpPr/>
          <p:nvPr/>
        </p:nvSpPr>
        <p:spPr>
          <a:xfrm>
            <a:off x="729573" y="1704698"/>
            <a:ext cx="2460017" cy="2403801"/>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have sites open around England, Wales &amp; Scotland</a:t>
            </a:r>
          </a:p>
        </p:txBody>
      </p:sp>
      <p:pic>
        <p:nvPicPr>
          <p:cNvPr id="4" name="Picture 3" descr="Map&#10;&#10;Description automatically generated">
            <a:extLst>
              <a:ext uri="{FF2B5EF4-FFF2-40B4-BE49-F238E27FC236}">
                <a16:creationId xmlns:a16="http://schemas.microsoft.com/office/drawing/2014/main" id="{A2B298BA-4848-41D4-A7A1-4CE3619C8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574" y="684803"/>
            <a:ext cx="3267011" cy="6044392"/>
          </a:xfrm>
          <a:prstGeom prst="rect">
            <a:avLst/>
          </a:prstGeom>
        </p:spPr>
      </p:pic>
      <p:sp>
        <p:nvSpPr>
          <p:cNvPr id="5" name="Star: 6 Points 4">
            <a:extLst>
              <a:ext uri="{FF2B5EF4-FFF2-40B4-BE49-F238E27FC236}">
                <a16:creationId xmlns:a16="http://schemas.microsoft.com/office/drawing/2014/main" id="{11E32DD8-55C2-429D-A76C-33D1257007B7}"/>
              </a:ext>
            </a:extLst>
          </p:cNvPr>
          <p:cNvSpPr/>
          <p:nvPr/>
        </p:nvSpPr>
        <p:spPr>
          <a:xfrm>
            <a:off x="8606606" y="1025199"/>
            <a:ext cx="2460017" cy="2403801"/>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42 open </a:t>
            </a:r>
          </a:p>
          <a:p>
            <a:pPr algn="ctr"/>
            <a:r>
              <a:rPr lang="en-GB" dirty="0"/>
              <a:t>4 in set-up </a:t>
            </a:r>
            <a:r>
              <a:rPr lang="en-GB" sz="1200" dirty="0"/>
              <a:t>(yellow dots)</a:t>
            </a:r>
          </a:p>
        </p:txBody>
      </p:sp>
    </p:spTree>
    <p:extLst>
      <p:ext uri="{BB962C8B-B14F-4D97-AF65-F5344CB8AC3E}">
        <p14:creationId xmlns:p14="http://schemas.microsoft.com/office/powerpoint/2010/main" val="125566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93D1CD-8B9A-4465-9613-2E9DD7E85916}"/>
              </a:ext>
            </a:extLst>
          </p:cNvPr>
          <p:cNvSpPr txBox="1"/>
          <p:nvPr/>
        </p:nvSpPr>
        <p:spPr>
          <a:xfrm>
            <a:off x="1364987" y="176972"/>
            <a:ext cx="9143999"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Update: Recruitment (%)</a:t>
            </a:r>
          </a:p>
        </p:txBody>
      </p:sp>
      <p:sp>
        <p:nvSpPr>
          <p:cNvPr id="5" name="Star: 6 Points 4">
            <a:extLst>
              <a:ext uri="{FF2B5EF4-FFF2-40B4-BE49-F238E27FC236}">
                <a16:creationId xmlns:a16="http://schemas.microsoft.com/office/drawing/2014/main" id="{3006B550-633B-4217-B697-6AC89868C9A8}"/>
              </a:ext>
            </a:extLst>
          </p:cNvPr>
          <p:cNvSpPr/>
          <p:nvPr/>
        </p:nvSpPr>
        <p:spPr>
          <a:xfrm>
            <a:off x="377484" y="-1"/>
            <a:ext cx="1305530" cy="1079356"/>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Recruitment </a:t>
            </a:r>
          </a:p>
          <a:p>
            <a:pPr algn="ctr"/>
            <a:r>
              <a:rPr lang="en-GB" sz="1050" dirty="0"/>
              <a:t>extension TBC*!</a:t>
            </a:r>
          </a:p>
        </p:txBody>
      </p:sp>
      <p:sp>
        <p:nvSpPr>
          <p:cNvPr id="9" name="Star: 6 Points 8">
            <a:extLst>
              <a:ext uri="{FF2B5EF4-FFF2-40B4-BE49-F238E27FC236}">
                <a16:creationId xmlns:a16="http://schemas.microsoft.com/office/drawing/2014/main" id="{A7516BCC-21E8-49E6-B473-BDEBD74A85BE}"/>
              </a:ext>
            </a:extLst>
          </p:cNvPr>
          <p:cNvSpPr/>
          <p:nvPr/>
        </p:nvSpPr>
        <p:spPr>
          <a:xfrm>
            <a:off x="10047382" y="-1"/>
            <a:ext cx="1689693" cy="1413347"/>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657 infants </a:t>
            </a:r>
          </a:p>
          <a:p>
            <a:pPr algn="ctr"/>
            <a:r>
              <a:rPr lang="en-GB" sz="800" dirty="0"/>
              <a:t>(10/1/2022</a:t>
            </a:r>
            <a:r>
              <a:rPr lang="en-GB" sz="1200" dirty="0"/>
              <a:t>)</a:t>
            </a:r>
          </a:p>
        </p:txBody>
      </p:sp>
      <p:pic>
        <p:nvPicPr>
          <p:cNvPr id="11" name="Picture 10">
            <a:extLst>
              <a:ext uri="{FF2B5EF4-FFF2-40B4-BE49-F238E27FC236}">
                <a16:creationId xmlns:a16="http://schemas.microsoft.com/office/drawing/2014/main" id="{10087A22-2D13-4FAE-BC77-D41278A3E02F}"/>
              </a:ext>
            </a:extLst>
          </p:cNvPr>
          <p:cNvPicPr>
            <a:picLocks noChangeAspect="1"/>
          </p:cNvPicPr>
          <p:nvPr/>
        </p:nvPicPr>
        <p:blipFill>
          <a:blip r:embed="rId2"/>
          <a:stretch>
            <a:fillRect/>
          </a:stretch>
        </p:blipFill>
        <p:spPr>
          <a:xfrm>
            <a:off x="180973" y="1079355"/>
            <a:ext cx="5962650" cy="4229100"/>
          </a:xfrm>
          <a:prstGeom prst="rect">
            <a:avLst/>
          </a:prstGeom>
        </p:spPr>
      </p:pic>
      <p:grpSp>
        <p:nvGrpSpPr>
          <p:cNvPr id="16" name="Group 15">
            <a:extLst>
              <a:ext uri="{FF2B5EF4-FFF2-40B4-BE49-F238E27FC236}">
                <a16:creationId xmlns:a16="http://schemas.microsoft.com/office/drawing/2014/main" id="{C4BCE0C1-4DB4-4D95-ADA1-3ECE200EFE3E}"/>
              </a:ext>
            </a:extLst>
          </p:cNvPr>
          <p:cNvGrpSpPr/>
          <p:nvPr/>
        </p:nvGrpSpPr>
        <p:grpSpPr>
          <a:xfrm>
            <a:off x="6096000" y="1385840"/>
            <a:ext cx="6048375" cy="3413336"/>
            <a:chOff x="6143625" y="1019330"/>
            <a:chExt cx="6048375" cy="3413336"/>
          </a:xfrm>
        </p:grpSpPr>
        <p:pic>
          <p:nvPicPr>
            <p:cNvPr id="13" name="Picture 12">
              <a:extLst>
                <a:ext uri="{FF2B5EF4-FFF2-40B4-BE49-F238E27FC236}">
                  <a16:creationId xmlns:a16="http://schemas.microsoft.com/office/drawing/2014/main" id="{43D78730-7F6C-43D4-9BEF-88E3CA15DA03}"/>
                </a:ext>
              </a:extLst>
            </p:cNvPr>
            <p:cNvPicPr>
              <a:picLocks noChangeAspect="1"/>
            </p:cNvPicPr>
            <p:nvPr/>
          </p:nvPicPr>
          <p:blipFill>
            <a:blip r:embed="rId3"/>
            <a:stretch>
              <a:fillRect/>
            </a:stretch>
          </p:blipFill>
          <p:spPr>
            <a:xfrm>
              <a:off x="6143625" y="1556116"/>
              <a:ext cx="6048375" cy="2876550"/>
            </a:xfrm>
            <a:prstGeom prst="rect">
              <a:avLst/>
            </a:prstGeom>
          </p:spPr>
        </p:pic>
        <p:pic>
          <p:nvPicPr>
            <p:cNvPr id="15" name="Picture 14">
              <a:extLst>
                <a:ext uri="{FF2B5EF4-FFF2-40B4-BE49-F238E27FC236}">
                  <a16:creationId xmlns:a16="http://schemas.microsoft.com/office/drawing/2014/main" id="{BD44EC36-ACC5-4971-A7DB-9D238DE4978E}"/>
                </a:ext>
              </a:extLst>
            </p:cNvPr>
            <p:cNvPicPr>
              <a:picLocks noChangeAspect="1"/>
            </p:cNvPicPr>
            <p:nvPr/>
          </p:nvPicPr>
          <p:blipFill>
            <a:blip r:embed="rId4"/>
            <a:stretch>
              <a:fillRect/>
            </a:stretch>
          </p:blipFill>
          <p:spPr>
            <a:xfrm>
              <a:off x="6162674" y="1019330"/>
              <a:ext cx="6010275" cy="561975"/>
            </a:xfrm>
            <a:prstGeom prst="rect">
              <a:avLst/>
            </a:prstGeom>
          </p:spPr>
        </p:pic>
      </p:grpSp>
      <p:sp>
        <p:nvSpPr>
          <p:cNvPr id="17" name="Star: 6 Points 16">
            <a:extLst>
              <a:ext uri="{FF2B5EF4-FFF2-40B4-BE49-F238E27FC236}">
                <a16:creationId xmlns:a16="http://schemas.microsoft.com/office/drawing/2014/main" id="{16301DA7-B766-4AEE-8F68-FDE1FDEB5CE0}"/>
              </a:ext>
            </a:extLst>
          </p:cNvPr>
          <p:cNvSpPr/>
          <p:nvPr/>
        </p:nvSpPr>
        <p:spPr>
          <a:xfrm>
            <a:off x="6913012" y="4805671"/>
            <a:ext cx="1862710" cy="1875357"/>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Av. Conversion: 34%</a:t>
            </a:r>
          </a:p>
        </p:txBody>
      </p:sp>
      <p:sp>
        <p:nvSpPr>
          <p:cNvPr id="10" name="TextBox 9">
            <a:extLst>
              <a:ext uri="{FF2B5EF4-FFF2-40B4-BE49-F238E27FC236}">
                <a16:creationId xmlns:a16="http://schemas.microsoft.com/office/drawing/2014/main" id="{0E986207-05B3-48FB-BCF9-6563C622A481}"/>
              </a:ext>
            </a:extLst>
          </p:cNvPr>
          <p:cNvSpPr txBox="1"/>
          <p:nvPr/>
        </p:nvSpPr>
        <p:spPr>
          <a:xfrm>
            <a:off x="2948484" y="5564584"/>
            <a:ext cx="3964528" cy="1169551"/>
          </a:xfrm>
          <a:prstGeom prst="rect">
            <a:avLst/>
          </a:prstGeom>
          <a:noFill/>
        </p:spPr>
        <p:txBody>
          <a:bodyPr wrap="square" rtlCol="0">
            <a:spAutoFit/>
          </a:bodyPr>
          <a:lstStyle/>
          <a:p>
            <a:r>
              <a:rPr lang="en-GB" sz="1400" i="1" dirty="0"/>
              <a:t>NB: Infants randomised can be higher than those born at gestation because the infants randomised figures are ‘live’ and therefore up-to-date, the infants born at target gestation are based on monthly screening logs</a:t>
            </a:r>
          </a:p>
        </p:txBody>
      </p:sp>
    </p:spTree>
    <p:extLst>
      <p:ext uri="{BB962C8B-B14F-4D97-AF65-F5344CB8AC3E}">
        <p14:creationId xmlns:p14="http://schemas.microsoft.com/office/powerpoint/2010/main" val="117602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37FCFF5-BCF5-4947-B05B-EEC509EE5832}"/>
              </a:ext>
            </a:extLst>
          </p:cNvPr>
          <p:cNvGraphicFramePr/>
          <p:nvPr>
            <p:extLst>
              <p:ext uri="{D42A27DB-BD31-4B8C-83A1-F6EECF244321}">
                <p14:modId xmlns:p14="http://schemas.microsoft.com/office/powerpoint/2010/main" val="1848574887"/>
              </p:ext>
            </p:extLst>
          </p:nvPr>
        </p:nvGraphicFramePr>
        <p:xfrm>
          <a:off x="1660842" y="0"/>
          <a:ext cx="8870315" cy="5923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296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9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87A967-EDA0-4671-903E-ED9537AB4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003250"/>
            <a:ext cx="6579910" cy="2960960"/>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76242B3-350C-4D74-95EB-A26205DFEB88}"/>
              </a:ext>
            </a:extLst>
          </p:cNvPr>
          <p:cNvSpPr>
            <a:spLocks noGrp="1"/>
          </p:cNvSpPr>
          <p:nvPr>
            <p:ph idx="1"/>
          </p:nvPr>
        </p:nvSpPr>
        <p:spPr>
          <a:xfrm>
            <a:off x="8029319" y="917725"/>
            <a:ext cx="3595937" cy="4852362"/>
          </a:xfrm>
        </p:spPr>
        <p:txBody>
          <a:bodyPr anchor="ctr">
            <a:normAutofit/>
          </a:bodyPr>
          <a:lstStyle/>
          <a:p>
            <a:pPr marL="0" indent="0" algn="ctr">
              <a:buNone/>
            </a:pPr>
            <a:r>
              <a:rPr lang="en-GB" sz="5200" dirty="0">
                <a:solidFill>
                  <a:srgbClr val="FFFFFF"/>
                </a:solidFill>
              </a:rPr>
              <a:t>Recruitment</a:t>
            </a:r>
          </a:p>
        </p:txBody>
      </p:sp>
      <p:sp>
        <p:nvSpPr>
          <p:cNvPr id="3" name="TextBox 2">
            <a:extLst>
              <a:ext uri="{FF2B5EF4-FFF2-40B4-BE49-F238E27FC236}">
                <a16:creationId xmlns:a16="http://schemas.microsoft.com/office/drawing/2014/main" id="{1B6A8DE3-4B5E-4EF3-ADC8-0939CCF76D70}"/>
              </a:ext>
            </a:extLst>
          </p:cNvPr>
          <p:cNvSpPr txBox="1"/>
          <p:nvPr/>
        </p:nvSpPr>
        <p:spPr>
          <a:xfrm>
            <a:off x="2152084" y="796033"/>
            <a:ext cx="3627916" cy="1015663"/>
          </a:xfrm>
          <a:prstGeom prst="rect">
            <a:avLst/>
          </a:prstGeom>
          <a:noFill/>
        </p:spPr>
        <p:txBody>
          <a:bodyPr wrap="none" rtlCol="0">
            <a:spAutoFit/>
          </a:bodyPr>
          <a:lstStyle/>
          <a:p>
            <a:r>
              <a:rPr lang="en-GB" sz="6000" dirty="0">
                <a:solidFill>
                  <a:schemeClr val="bg1"/>
                </a:solidFill>
              </a:rPr>
              <a:t>Discussion </a:t>
            </a:r>
          </a:p>
        </p:txBody>
      </p:sp>
    </p:spTree>
    <p:extLst>
      <p:ext uri="{BB962C8B-B14F-4D97-AF65-F5344CB8AC3E}">
        <p14:creationId xmlns:p14="http://schemas.microsoft.com/office/powerpoint/2010/main" val="173190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rple question mark icon - Free purple question mark icons">
            <a:extLst>
              <a:ext uri="{FF2B5EF4-FFF2-40B4-BE49-F238E27FC236}">
                <a16:creationId xmlns:a16="http://schemas.microsoft.com/office/drawing/2014/main" id="{62839AAB-D2BB-4002-AE0D-5095D9E06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809" y="3520135"/>
            <a:ext cx="1425401" cy="1425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93D1CD-8B9A-4465-9613-2E9DD7E85916}"/>
              </a:ext>
            </a:extLst>
          </p:cNvPr>
          <p:cNvSpPr txBox="1"/>
          <p:nvPr/>
        </p:nvSpPr>
        <p:spPr>
          <a:xfrm>
            <a:off x="1364987" y="176972"/>
            <a:ext cx="9143999" cy="507831"/>
          </a:xfrm>
          <a:prstGeom prst="rect">
            <a:avLst/>
          </a:prstGeom>
          <a:noFill/>
        </p:spPr>
        <p:txBody>
          <a:bodyPr wrap="square" rtlCol="0">
            <a:spAutoFit/>
          </a:bodyPr>
          <a:lstStyle/>
          <a:p>
            <a:pPr algn="ctr"/>
            <a:r>
              <a:rPr lang="en-GB" sz="2700" b="1" dirty="0">
                <a:latin typeface="Arial" panose="020B0604020202020204" pitchFamily="34" charset="0"/>
                <a:cs typeface="Arial" panose="020B0604020202020204" pitchFamily="34" charset="0"/>
              </a:rPr>
              <a:t>Recruiting with a Range of Clinical Needs</a:t>
            </a:r>
          </a:p>
        </p:txBody>
      </p:sp>
      <p:graphicFrame>
        <p:nvGraphicFramePr>
          <p:cNvPr id="4" name="Table 6">
            <a:extLst>
              <a:ext uri="{FF2B5EF4-FFF2-40B4-BE49-F238E27FC236}">
                <a16:creationId xmlns:a16="http://schemas.microsoft.com/office/drawing/2014/main" id="{717834E5-379F-4025-91B0-6033BCCEB720}"/>
              </a:ext>
            </a:extLst>
          </p:cNvPr>
          <p:cNvGraphicFramePr>
            <a:graphicFrameLocks noGrp="1"/>
          </p:cNvGraphicFramePr>
          <p:nvPr>
            <p:extLst>
              <p:ext uri="{D42A27DB-BD31-4B8C-83A1-F6EECF244321}">
                <p14:modId xmlns:p14="http://schemas.microsoft.com/office/powerpoint/2010/main" val="646319329"/>
              </p:ext>
            </p:extLst>
          </p:nvPr>
        </p:nvGraphicFramePr>
        <p:xfrm>
          <a:off x="448651" y="1130674"/>
          <a:ext cx="3777801" cy="1175272"/>
        </p:xfrm>
        <a:graphic>
          <a:graphicData uri="http://schemas.openxmlformats.org/drawingml/2006/table">
            <a:tbl>
              <a:tblPr firstRow="1" bandRow="1">
                <a:tableStyleId>{5C22544A-7EE6-4342-B048-85BDC9FD1C3A}</a:tableStyleId>
              </a:tblPr>
              <a:tblGrid>
                <a:gridCol w="2164397">
                  <a:extLst>
                    <a:ext uri="{9D8B030D-6E8A-4147-A177-3AD203B41FA5}">
                      <a16:colId xmlns:a16="http://schemas.microsoft.com/office/drawing/2014/main" val="1082968873"/>
                    </a:ext>
                  </a:extLst>
                </a:gridCol>
                <a:gridCol w="1613404">
                  <a:extLst>
                    <a:ext uri="{9D8B030D-6E8A-4147-A177-3AD203B41FA5}">
                      <a16:colId xmlns:a16="http://schemas.microsoft.com/office/drawing/2014/main" val="3195194024"/>
                    </a:ext>
                  </a:extLst>
                </a:gridCol>
              </a:tblGrid>
              <a:tr h="389952">
                <a:tc>
                  <a:txBody>
                    <a:bodyPr/>
                    <a:lstStyle/>
                    <a:p>
                      <a:r>
                        <a:rPr lang="en-GB" dirty="0"/>
                        <a:t>Birthweight </a:t>
                      </a:r>
                    </a:p>
                  </a:txBody>
                  <a:tcPr>
                    <a:solidFill>
                      <a:srgbClr val="7030A0"/>
                    </a:solidFill>
                  </a:tcPr>
                </a:tc>
                <a:tc>
                  <a:txBody>
                    <a:bodyPr/>
                    <a:lstStyle/>
                    <a:p>
                      <a:endParaRPr lang="en-GB" dirty="0"/>
                    </a:p>
                  </a:txBody>
                  <a:tcPr>
                    <a:solidFill>
                      <a:srgbClr val="7030A0"/>
                    </a:solidFill>
                  </a:tcPr>
                </a:tc>
                <a:extLst>
                  <a:ext uri="{0D108BD9-81ED-4DB2-BD59-A6C34878D82A}">
                    <a16:rowId xmlns:a16="http://schemas.microsoft.com/office/drawing/2014/main" val="3287000260"/>
                  </a:ext>
                </a:extLst>
              </a:tr>
              <a:tr h="395368">
                <a:tc>
                  <a:txBody>
                    <a:bodyPr/>
                    <a:lstStyle/>
                    <a:p>
                      <a:r>
                        <a:rPr lang="en-GB" dirty="0"/>
                        <a:t>Range</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800-2500g</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dirty="0"/>
                        <a:t>&lt;10</a:t>
                      </a:r>
                      <a:r>
                        <a:rPr lang="en-GB" baseline="30000" dirty="0"/>
                        <a:t>th</a:t>
                      </a:r>
                      <a:r>
                        <a:rPr lang="en-GB" dirty="0"/>
                        <a:t> Centile </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77 (12%)</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bl>
          </a:graphicData>
        </a:graphic>
      </p:graphicFrame>
      <p:graphicFrame>
        <p:nvGraphicFramePr>
          <p:cNvPr id="10" name="Table 6">
            <a:extLst>
              <a:ext uri="{FF2B5EF4-FFF2-40B4-BE49-F238E27FC236}">
                <a16:creationId xmlns:a16="http://schemas.microsoft.com/office/drawing/2014/main" id="{CB21B32D-1089-4F1F-AC1E-FE2D592E77DE}"/>
              </a:ext>
            </a:extLst>
          </p:cNvPr>
          <p:cNvGraphicFramePr>
            <a:graphicFrameLocks noGrp="1"/>
          </p:cNvGraphicFramePr>
          <p:nvPr>
            <p:extLst>
              <p:ext uri="{D42A27DB-BD31-4B8C-83A1-F6EECF244321}">
                <p14:modId xmlns:p14="http://schemas.microsoft.com/office/powerpoint/2010/main" val="2148586371"/>
              </p:ext>
            </p:extLst>
          </p:nvPr>
        </p:nvGraphicFramePr>
        <p:xfrm>
          <a:off x="453006" y="2592225"/>
          <a:ext cx="3777800" cy="1175272"/>
        </p:xfrm>
        <a:graphic>
          <a:graphicData uri="http://schemas.openxmlformats.org/drawingml/2006/table">
            <a:tbl>
              <a:tblPr firstRow="1" bandRow="1">
                <a:tableStyleId>{5C22544A-7EE6-4342-B048-85BDC9FD1C3A}</a:tableStyleId>
              </a:tblPr>
              <a:tblGrid>
                <a:gridCol w="2198048">
                  <a:extLst>
                    <a:ext uri="{9D8B030D-6E8A-4147-A177-3AD203B41FA5}">
                      <a16:colId xmlns:a16="http://schemas.microsoft.com/office/drawing/2014/main" val="1082968873"/>
                    </a:ext>
                  </a:extLst>
                </a:gridCol>
                <a:gridCol w="1579752">
                  <a:extLst>
                    <a:ext uri="{9D8B030D-6E8A-4147-A177-3AD203B41FA5}">
                      <a16:colId xmlns:a16="http://schemas.microsoft.com/office/drawing/2014/main" val="3195194024"/>
                    </a:ext>
                  </a:extLst>
                </a:gridCol>
              </a:tblGrid>
              <a:tr h="389952">
                <a:tc gridSpan="2">
                  <a:txBody>
                    <a:bodyPr/>
                    <a:lstStyle/>
                    <a:p>
                      <a:r>
                        <a:rPr lang="en-GB" dirty="0"/>
                        <a:t>Infant temperature on admission</a:t>
                      </a:r>
                    </a:p>
                  </a:txBody>
                  <a:tcPr>
                    <a:solidFill>
                      <a:srgbClr val="7030A0"/>
                    </a:solidFill>
                  </a:tcPr>
                </a:tc>
                <a:tc hMerge="1">
                  <a:txBody>
                    <a:bodyPr/>
                    <a:lstStyle/>
                    <a:p>
                      <a:endParaRPr lang="en-GB" dirty="0"/>
                    </a:p>
                  </a:txBody>
                  <a:tcPr>
                    <a:solidFill>
                      <a:srgbClr val="7030A0"/>
                    </a:solidFill>
                  </a:tcPr>
                </a:tc>
                <a:extLst>
                  <a:ext uri="{0D108BD9-81ED-4DB2-BD59-A6C34878D82A}">
                    <a16:rowId xmlns:a16="http://schemas.microsoft.com/office/drawing/2014/main" val="3287000260"/>
                  </a:ext>
                </a:extLst>
              </a:tr>
              <a:tr h="395368">
                <a:tc>
                  <a:txBody>
                    <a:bodyPr/>
                    <a:lstStyle/>
                    <a:p>
                      <a:r>
                        <a:rPr lang="en-GB" dirty="0"/>
                        <a:t>Range</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35.7-39.2</a:t>
                      </a:r>
                      <a:r>
                        <a:rPr lang="en-GB" sz="1800" b="0" kern="1200" dirty="0">
                          <a:solidFill>
                            <a:schemeClr val="dk1"/>
                          </a:solidFill>
                          <a:effectLst/>
                          <a:latin typeface="+mn-lt"/>
                          <a:ea typeface="+mn-ea"/>
                          <a:cs typeface="+mn-cs"/>
                        </a:rPr>
                        <a:t>°c</a:t>
                      </a:r>
                      <a:endParaRPr lang="en-GB" b="0" dirty="0"/>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dirty="0"/>
                        <a:t>Mean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36.9</a:t>
                      </a:r>
                      <a:r>
                        <a:rPr lang="en-GB" sz="1800" b="0" kern="1200" dirty="0">
                          <a:solidFill>
                            <a:schemeClr val="dk1"/>
                          </a:solidFill>
                          <a:effectLst/>
                          <a:latin typeface="+mn-lt"/>
                          <a:ea typeface="+mn-ea"/>
                          <a:cs typeface="+mn-cs"/>
                        </a:rPr>
                        <a:t>°c ± 0.5</a:t>
                      </a:r>
                      <a:endParaRPr lang="en-GB" dirty="0"/>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bl>
          </a:graphicData>
        </a:graphic>
      </p:graphicFrame>
      <p:graphicFrame>
        <p:nvGraphicFramePr>
          <p:cNvPr id="11" name="Table 6">
            <a:extLst>
              <a:ext uri="{FF2B5EF4-FFF2-40B4-BE49-F238E27FC236}">
                <a16:creationId xmlns:a16="http://schemas.microsoft.com/office/drawing/2014/main" id="{D6D043FD-1BD8-4A71-AF86-FE9DE4ECAB0C}"/>
              </a:ext>
            </a:extLst>
          </p:cNvPr>
          <p:cNvGraphicFramePr>
            <a:graphicFrameLocks noGrp="1"/>
          </p:cNvGraphicFramePr>
          <p:nvPr>
            <p:extLst>
              <p:ext uri="{D42A27DB-BD31-4B8C-83A1-F6EECF244321}">
                <p14:modId xmlns:p14="http://schemas.microsoft.com/office/powerpoint/2010/main" val="227440460"/>
              </p:ext>
            </p:extLst>
          </p:nvPr>
        </p:nvGraphicFramePr>
        <p:xfrm>
          <a:off x="453006" y="4013033"/>
          <a:ext cx="3859687" cy="1425400"/>
        </p:xfrm>
        <a:graphic>
          <a:graphicData uri="http://schemas.openxmlformats.org/drawingml/2006/table">
            <a:tbl>
              <a:tblPr firstRow="1" bandRow="1">
                <a:tableStyleId>{5C22544A-7EE6-4342-B048-85BDC9FD1C3A}</a:tableStyleId>
              </a:tblPr>
              <a:tblGrid>
                <a:gridCol w="2182327">
                  <a:extLst>
                    <a:ext uri="{9D8B030D-6E8A-4147-A177-3AD203B41FA5}">
                      <a16:colId xmlns:a16="http://schemas.microsoft.com/office/drawing/2014/main" val="1082968873"/>
                    </a:ext>
                  </a:extLst>
                </a:gridCol>
                <a:gridCol w="1677360">
                  <a:extLst>
                    <a:ext uri="{9D8B030D-6E8A-4147-A177-3AD203B41FA5}">
                      <a16:colId xmlns:a16="http://schemas.microsoft.com/office/drawing/2014/main" val="3195194024"/>
                    </a:ext>
                  </a:extLst>
                </a:gridCol>
              </a:tblGrid>
              <a:tr h="389952">
                <a:tc gridSpan="2">
                  <a:txBody>
                    <a:bodyPr/>
                    <a:lstStyle/>
                    <a:p>
                      <a:r>
                        <a:rPr lang="en-GB" dirty="0"/>
                        <a:t>Infant worst base excess (24hrs of birth)</a:t>
                      </a:r>
                    </a:p>
                  </a:txBody>
                  <a:tcPr>
                    <a:solidFill>
                      <a:srgbClr val="7030A0"/>
                    </a:solidFill>
                  </a:tcPr>
                </a:tc>
                <a:tc hMerge="1">
                  <a:txBody>
                    <a:bodyPr/>
                    <a:lstStyle/>
                    <a:p>
                      <a:endParaRPr lang="en-GB" dirty="0"/>
                    </a:p>
                  </a:txBody>
                  <a:tcPr>
                    <a:solidFill>
                      <a:srgbClr val="7030A0"/>
                    </a:solidFill>
                  </a:tcPr>
                </a:tc>
                <a:extLst>
                  <a:ext uri="{0D108BD9-81ED-4DB2-BD59-A6C34878D82A}">
                    <a16:rowId xmlns:a16="http://schemas.microsoft.com/office/drawing/2014/main" val="3287000260"/>
                  </a:ext>
                </a:extLst>
              </a:tr>
              <a:tr h="395368">
                <a:tc>
                  <a:txBody>
                    <a:bodyPr/>
                    <a:lstStyle/>
                    <a:p>
                      <a:r>
                        <a:rPr lang="en-GB" dirty="0"/>
                        <a:t>Range</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b="0" dirty="0"/>
                        <a:t>-37-21.6</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dirty="0"/>
                        <a:t>Mean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-3.6 </a:t>
                      </a:r>
                      <a:r>
                        <a:rPr lang="en-GB" sz="1800" b="0" kern="1200" dirty="0">
                          <a:solidFill>
                            <a:schemeClr val="dk1"/>
                          </a:solidFill>
                          <a:effectLst/>
                          <a:latin typeface="+mn-lt"/>
                          <a:ea typeface="+mn-ea"/>
                          <a:cs typeface="+mn-cs"/>
                        </a:rPr>
                        <a:t>± 4.1 </a:t>
                      </a:r>
                      <a:endParaRPr lang="en-GB" dirty="0"/>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bl>
          </a:graphicData>
        </a:graphic>
      </p:graphicFrame>
      <p:graphicFrame>
        <p:nvGraphicFramePr>
          <p:cNvPr id="12" name="Table 6">
            <a:extLst>
              <a:ext uri="{FF2B5EF4-FFF2-40B4-BE49-F238E27FC236}">
                <a16:creationId xmlns:a16="http://schemas.microsoft.com/office/drawing/2014/main" id="{228DC777-B5F6-44A9-A092-4268B4538DF6}"/>
              </a:ext>
            </a:extLst>
          </p:cNvPr>
          <p:cNvGraphicFramePr>
            <a:graphicFrameLocks noGrp="1"/>
          </p:cNvGraphicFramePr>
          <p:nvPr>
            <p:extLst>
              <p:ext uri="{D42A27DB-BD31-4B8C-83A1-F6EECF244321}">
                <p14:modId xmlns:p14="http://schemas.microsoft.com/office/powerpoint/2010/main" val="179617979"/>
              </p:ext>
            </p:extLst>
          </p:nvPr>
        </p:nvGraphicFramePr>
        <p:xfrm>
          <a:off x="4755110" y="1032417"/>
          <a:ext cx="4115935" cy="2735080"/>
        </p:xfrm>
        <a:graphic>
          <a:graphicData uri="http://schemas.openxmlformats.org/drawingml/2006/table">
            <a:tbl>
              <a:tblPr firstRow="1" bandRow="1">
                <a:tableStyleId>{5C22544A-7EE6-4342-B048-85BDC9FD1C3A}</a:tableStyleId>
              </a:tblPr>
              <a:tblGrid>
                <a:gridCol w="2889533">
                  <a:extLst>
                    <a:ext uri="{9D8B030D-6E8A-4147-A177-3AD203B41FA5}">
                      <a16:colId xmlns:a16="http://schemas.microsoft.com/office/drawing/2014/main" val="1082968873"/>
                    </a:ext>
                  </a:extLst>
                </a:gridCol>
                <a:gridCol w="1226402">
                  <a:extLst>
                    <a:ext uri="{9D8B030D-6E8A-4147-A177-3AD203B41FA5}">
                      <a16:colId xmlns:a16="http://schemas.microsoft.com/office/drawing/2014/main" val="3195194024"/>
                    </a:ext>
                  </a:extLst>
                </a:gridCol>
              </a:tblGrid>
              <a:tr h="389952">
                <a:tc gridSpan="2">
                  <a:txBody>
                    <a:bodyPr/>
                    <a:lstStyle/>
                    <a:p>
                      <a:r>
                        <a:rPr lang="en-GB" dirty="0"/>
                        <a:t>Respiratory support at randomisation</a:t>
                      </a:r>
                    </a:p>
                  </a:txBody>
                  <a:tcPr>
                    <a:solidFill>
                      <a:srgbClr val="7030A0"/>
                    </a:solidFill>
                  </a:tcPr>
                </a:tc>
                <a:tc hMerge="1">
                  <a:txBody>
                    <a:bodyPr/>
                    <a:lstStyle/>
                    <a:p>
                      <a:endParaRPr lang="en-GB" dirty="0"/>
                    </a:p>
                  </a:txBody>
                  <a:tcPr>
                    <a:solidFill>
                      <a:srgbClr val="7030A0"/>
                    </a:solidFill>
                  </a:tcPr>
                </a:tc>
                <a:extLst>
                  <a:ext uri="{0D108BD9-81ED-4DB2-BD59-A6C34878D82A}">
                    <a16:rowId xmlns:a16="http://schemas.microsoft.com/office/drawing/2014/main" val="3287000260"/>
                  </a:ext>
                </a:extLst>
              </a:tr>
              <a:tr h="395368">
                <a:tc>
                  <a:txBody>
                    <a:bodyPr/>
                    <a:lstStyle/>
                    <a:p>
                      <a:r>
                        <a:rPr lang="en-GB" dirty="0"/>
                        <a:t>No</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141 (22%)</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dirty="0"/>
                        <a:t>Yes</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491 (78%)</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r h="389952">
                <a:tc>
                  <a:txBody>
                    <a:bodyPr/>
                    <a:lstStyle/>
                    <a:p>
                      <a:r>
                        <a:rPr lang="en-GB" dirty="0"/>
                        <a:t>*Mechanical ventilation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45 (9%)</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4039071259"/>
                  </a:ext>
                </a:extLst>
              </a:tr>
              <a:tr h="389952">
                <a:tc>
                  <a:txBody>
                    <a:bodyPr/>
                    <a:lstStyle/>
                    <a:p>
                      <a:r>
                        <a:rPr lang="en-GB" dirty="0"/>
                        <a:t>*Positive airways pressure</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345 (70%)</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3456489453"/>
                  </a:ext>
                </a:extLst>
              </a:tr>
              <a:tr h="389952">
                <a:tc>
                  <a:txBody>
                    <a:bodyPr/>
                    <a:lstStyle/>
                    <a:p>
                      <a:r>
                        <a:rPr lang="en-GB" dirty="0"/>
                        <a:t>*High flow oxygen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91 (19%)</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276485537"/>
                  </a:ext>
                </a:extLst>
              </a:tr>
              <a:tr h="389952">
                <a:tc>
                  <a:txBody>
                    <a:bodyPr/>
                    <a:lstStyle/>
                    <a:p>
                      <a:r>
                        <a:rPr lang="en-GB" dirty="0"/>
                        <a:t>*Other oxygen</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30 (6%)</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1788608208"/>
                  </a:ext>
                </a:extLst>
              </a:tr>
            </a:tbl>
          </a:graphicData>
        </a:graphic>
      </p:graphicFrame>
      <p:graphicFrame>
        <p:nvGraphicFramePr>
          <p:cNvPr id="9" name="Table 6">
            <a:extLst>
              <a:ext uri="{FF2B5EF4-FFF2-40B4-BE49-F238E27FC236}">
                <a16:creationId xmlns:a16="http://schemas.microsoft.com/office/drawing/2014/main" id="{91923820-6E35-41E2-86F8-144D14D89322}"/>
              </a:ext>
            </a:extLst>
          </p:cNvPr>
          <p:cNvGraphicFramePr>
            <a:graphicFrameLocks noGrp="1"/>
          </p:cNvGraphicFramePr>
          <p:nvPr>
            <p:extLst>
              <p:ext uri="{D42A27DB-BD31-4B8C-83A1-F6EECF244321}">
                <p14:modId xmlns:p14="http://schemas.microsoft.com/office/powerpoint/2010/main" val="2372670657"/>
              </p:ext>
            </p:extLst>
          </p:nvPr>
        </p:nvGraphicFramePr>
        <p:xfrm>
          <a:off x="4755110" y="4044214"/>
          <a:ext cx="3636013" cy="1175272"/>
        </p:xfrm>
        <a:graphic>
          <a:graphicData uri="http://schemas.openxmlformats.org/drawingml/2006/table">
            <a:tbl>
              <a:tblPr firstRow="1" bandRow="1">
                <a:tableStyleId>{5C22544A-7EE6-4342-B048-85BDC9FD1C3A}</a:tableStyleId>
              </a:tblPr>
              <a:tblGrid>
                <a:gridCol w="2182327">
                  <a:extLst>
                    <a:ext uri="{9D8B030D-6E8A-4147-A177-3AD203B41FA5}">
                      <a16:colId xmlns:a16="http://schemas.microsoft.com/office/drawing/2014/main" val="1082968873"/>
                    </a:ext>
                  </a:extLst>
                </a:gridCol>
                <a:gridCol w="1453686">
                  <a:extLst>
                    <a:ext uri="{9D8B030D-6E8A-4147-A177-3AD203B41FA5}">
                      <a16:colId xmlns:a16="http://schemas.microsoft.com/office/drawing/2014/main" val="3195194024"/>
                    </a:ext>
                  </a:extLst>
                </a:gridCol>
              </a:tblGrid>
              <a:tr h="389952">
                <a:tc gridSpan="2">
                  <a:txBody>
                    <a:bodyPr/>
                    <a:lstStyle/>
                    <a:p>
                      <a:r>
                        <a:rPr lang="en-GB" dirty="0"/>
                        <a:t>IV fluids started prior randomisation </a:t>
                      </a:r>
                    </a:p>
                  </a:txBody>
                  <a:tcPr>
                    <a:solidFill>
                      <a:srgbClr val="7030A0"/>
                    </a:solidFill>
                  </a:tcPr>
                </a:tc>
                <a:tc hMerge="1">
                  <a:txBody>
                    <a:bodyPr/>
                    <a:lstStyle/>
                    <a:p>
                      <a:endParaRPr lang="en-GB" dirty="0"/>
                    </a:p>
                  </a:txBody>
                  <a:tcPr>
                    <a:solidFill>
                      <a:srgbClr val="7030A0"/>
                    </a:solidFill>
                  </a:tcPr>
                </a:tc>
                <a:extLst>
                  <a:ext uri="{0D108BD9-81ED-4DB2-BD59-A6C34878D82A}">
                    <a16:rowId xmlns:a16="http://schemas.microsoft.com/office/drawing/2014/main" val="3287000260"/>
                  </a:ext>
                </a:extLst>
              </a:tr>
              <a:tr h="395368">
                <a:tc>
                  <a:txBody>
                    <a:bodyPr/>
                    <a:lstStyle/>
                    <a:p>
                      <a:r>
                        <a:rPr lang="en-GB" dirty="0"/>
                        <a:t>No</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b="0" dirty="0"/>
                        <a:t>312 (48%)</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338027494"/>
                  </a:ext>
                </a:extLst>
              </a:tr>
              <a:tr h="389952">
                <a:tc>
                  <a:txBody>
                    <a:bodyPr/>
                    <a:lstStyle/>
                    <a:p>
                      <a:r>
                        <a:rPr lang="en-GB" dirty="0"/>
                        <a:t>Yes</a:t>
                      </a:r>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tc>
                  <a:txBody>
                    <a:bodyPr/>
                    <a:lstStyle/>
                    <a:p>
                      <a:r>
                        <a:rPr lang="en-GB" dirty="0"/>
                        <a:t>344 </a:t>
                      </a:r>
                      <a:r>
                        <a:rPr lang="en-GB" sz="1800" b="0" kern="1200" dirty="0">
                          <a:solidFill>
                            <a:schemeClr val="dk1"/>
                          </a:solidFill>
                          <a:effectLst/>
                          <a:latin typeface="+mn-lt"/>
                          <a:ea typeface="+mn-ea"/>
                          <a:cs typeface="+mn-cs"/>
                        </a:rPr>
                        <a:t>(52%)</a:t>
                      </a:r>
                      <a:endParaRPr lang="en-GB" dirty="0"/>
                    </a:p>
                  </a:txBody>
                  <a:tcP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tcPr>
                </a:tc>
                <a:extLst>
                  <a:ext uri="{0D108BD9-81ED-4DB2-BD59-A6C34878D82A}">
                    <a16:rowId xmlns:a16="http://schemas.microsoft.com/office/drawing/2014/main" val="2474982352"/>
                  </a:ext>
                </a:extLst>
              </a:tr>
            </a:tbl>
          </a:graphicData>
        </a:graphic>
      </p:graphicFrame>
      <p:sp>
        <p:nvSpPr>
          <p:cNvPr id="8" name="Star: 6 Points 7">
            <a:extLst>
              <a:ext uri="{FF2B5EF4-FFF2-40B4-BE49-F238E27FC236}">
                <a16:creationId xmlns:a16="http://schemas.microsoft.com/office/drawing/2014/main" id="{2B517894-4C67-4F0C-A2C9-0C7A4B4636BC}"/>
              </a:ext>
            </a:extLst>
          </p:cNvPr>
          <p:cNvSpPr/>
          <p:nvPr/>
        </p:nvSpPr>
        <p:spPr>
          <a:xfrm>
            <a:off x="9837212" y="694432"/>
            <a:ext cx="1906137" cy="1888163"/>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 large range of babies have been successfully recruited</a:t>
            </a:r>
          </a:p>
        </p:txBody>
      </p:sp>
      <p:sp>
        <p:nvSpPr>
          <p:cNvPr id="13" name="Rectangle 12">
            <a:extLst>
              <a:ext uri="{FF2B5EF4-FFF2-40B4-BE49-F238E27FC236}">
                <a16:creationId xmlns:a16="http://schemas.microsoft.com/office/drawing/2014/main" id="{2B0FE4D2-9105-42F2-BA63-C0A5F0F79DB9}"/>
              </a:ext>
            </a:extLst>
          </p:cNvPr>
          <p:cNvSpPr/>
          <p:nvPr/>
        </p:nvSpPr>
        <p:spPr>
          <a:xfrm>
            <a:off x="10186538" y="3725005"/>
            <a:ext cx="1906137" cy="1015663"/>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How do you feel about randomising different types of babies? </a:t>
            </a:r>
          </a:p>
        </p:txBody>
      </p:sp>
    </p:spTree>
    <p:extLst>
      <p:ext uri="{BB962C8B-B14F-4D97-AF65-F5344CB8AC3E}">
        <p14:creationId xmlns:p14="http://schemas.microsoft.com/office/powerpoint/2010/main" val="1989054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1282</Words>
  <Application>Microsoft Office PowerPoint</Application>
  <PresentationFormat>Widescreen</PresentationFormat>
  <Paragraphs>189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Hall</dc:creator>
  <cp:lastModifiedBy>Sophie Hall</cp:lastModifiedBy>
  <cp:revision>1</cp:revision>
  <dcterms:created xsi:type="dcterms:W3CDTF">2022-01-11T17:44:12Z</dcterms:created>
  <dcterms:modified xsi:type="dcterms:W3CDTF">2022-01-27T10:37:07Z</dcterms:modified>
</cp:coreProperties>
</file>