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48" r:id="rId5"/>
  </p:sldMasterIdLst>
  <p:notesMasterIdLst>
    <p:notesMasterId r:id="rId19"/>
  </p:notesMasterIdLst>
  <p:sldIdLst>
    <p:sldId id="302" r:id="rId6"/>
    <p:sldId id="415" r:id="rId7"/>
    <p:sldId id="343" r:id="rId8"/>
    <p:sldId id="350" r:id="rId9"/>
    <p:sldId id="349" r:id="rId10"/>
    <p:sldId id="351" r:id="rId11"/>
    <p:sldId id="304" r:id="rId12"/>
    <p:sldId id="413" r:id="rId13"/>
    <p:sldId id="390" r:id="rId14"/>
    <p:sldId id="392" r:id="rId15"/>
    <p:sldId id="394" r:id="rId16"/>
    <p:sldId id="393" r:id="rId17"/>
    <p:sldId id="41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4A980C-960D-4807-86B4-85094C9CA037}" v="92" dt="2020-02-25T15:44:24.406"/>
    <p1510:client id="{AF9C204A-CC3B-846D-02AD-ECC4163ECBF9}" v="21" dt="2020-02-25T19:21:03.3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553" autoAdjust="0"/>
  </p:normalViewPr>
  <p:slideViewPr>
    <p:cSldViewPr snapToGrid="0">
      <p:cViewPr>
        <p:scale>
          <a:sx n="59" d="100"/>
          <a:sy n="59" d="100"/>
        </p:scale>
        <p:origin x="-367" y="23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lini Ojha" userId="b9efdd45-2b00-4797-a826-3212d1bc4f66" providerId="ADAL" clId="{324A980C-960D-4807-86B4-85094C9CA037}"/>
    <pc:docChg chg="undo redo custSel addSld modSld">
      <pc:chgData name="Shalini Ojha" userId="b9efdd45-2b00-4797-a826-3212d1bc4f66" providerId="ADAL" clId="{324A980C-960D-4807-86B4-85094C9CA037}" dt="2020-02-25T15:44:46.593" v="280" actId="20577"/>
      <pc:docMkLst>
        <pc:docMk/>
      </pc:docMkLst>
      <pc:sldChg chg="modSp">
        <pc:chgData name="Shalini Ojha" userId="b9efdd45-2b00-4797-a826-3212d1bc4f66" providerId="ADAL" clId="{324A980C-960D-4807-86B4-85094C9CA037}" dt="2020-02-25T15:36:53.231" v="46" actId="6549"/>
        <pc:sldMkLst>
          <pc:docMk/>
          <pc:sldMk cId="1889191417" sldId="302"/>
        </pc:sldMkLst>
        <pc:spChg chg="mod">
          <ac:chgData name="Shalini Ojha" userId="b9efdd45-2b00-4797-a826-3212d1bc4f66" providerId="ADAL" clId="{324A980C-960D-4807-86B4-85094C9CA037}" dt="2020-02-25T15:36:53.231" v="46" actId="6549"/>
          <ac:spMkLst>
            <pc:docMk/>
            <pc:sldMk cId="1889191417" sldId="302"/>
            <ac:spMk id="2" creationId="{00000000-0000-0000-0000-000000000000}"/>
          </ac:spMkLst>
        </pc:spChg>
        <pc:picChg chg="mod">
          <ac:chgData name="Shalini Ojha" userId="b9efdd45-2b00-4797-a826-3212d1bc4f66" providerId="ADAL" clId="{324A980C-960D-4807-86B4-85094C9CA037}" dt="2020-02-25T15:36:40.492" v="43" actId="1035"/>
          <ac:picMkLst>
            <pc:docMk/>
            <pc:sldMk cId="1889191417" sldId="302"/>
            <ac:picMk id="3" creationId="{00000000-0000-0000-0000-000000000000}"/>
          </ac:picMkLst>
        </pc:picChg>
      </pc:sldChg>
      <pc:sldChg chg="addSp delSp modSp">
        <pc:chgData name="Shalini Ojha" userId="b9efdd45-2b00-4797-a826-3212d1bc4f66" providerId="ADAL" clId="{324A980C-960D-4807-86B4-85094C9CA037}" dt="2020-02-25T15:41:05.806" v="116"/>
        <pc:sldMkLst>
          <pc:docMk/>
          <pc:sldMk cId="1785340203" sldId="304"/>
        </pc:sldMkLst>
        <pc:spChg chg="del">
          <ac:chgData name="Shalini Ojha" userId="b9efdd45-2b00-4797-a826-3212d1bc4f66" providerId="ADAL" clId="{324A980C-960D-4807-86B4-85094C9CA037}" dt="2020-02-25T15:39:15.368" v="83" actId="478"/>
          <ac:spMkLst>
            <pc:docMk/>
            <pc:sldMk cId="1785340203" sldId="304"/>
            <ac:spMk id="2" creationId="{00000000-0000-0000-0000-000000000000}"/>
          </ac:spMkLst>
        </pc:spChg>
        <pc:spChg chg="mod">
          <ac:chgData name="Shalini Ojha" userId="b9efdd45-2b00-4797-a826-3212d1bc4f66" providerId="ADAL" clId="{324A980C-960D-4807-86B4-85094C9CA037}" dt="2020-02-25T15:39:57.281" v="108" actId="27636"/>
          <ac:spMkLst>
            <pc:docMk/>
            <pc:sldMk cId="1785340203" sldId="304"/>
            <ac:spMk id="3" creationId="{00000000-0000-0000-0000-000000000000}"/>
          </ac:spMkLst>
        </pc:spChg>
        <pc:spChg chg="add mod">
          <ac:chgData name="Shalini Ojha" userId="b9efdd45-2b00-4797-a826-3212d1bc4f66" providerId="ADAL" clId="{324A980C-960D-4807-86B4-85094C9CA037}" dt="2020-02-25T15:39:24.119" v="98" actId="20577"/>
          <ac:spMkLst>
            <pc:docMk/>
            <pc:sldMk cId="1785340203" sldId="304"/>
            <ac:spMk id="7" creationId="{E6E851C3-3285-4F46-B102-8115D28BA564}"/>
          </ac:spMkLst>
        </pc:spChg>
        <pc:grpChg chg="add del mod">
          <ac:chgData name="Shalini Ojha" userId="b9efdd45-2b00-4797-a826-3212d1bc4f66" providerId="ADAL" clId="{324A980C-960D-4807-86B4-85094C9CA037}" dt="2020-02-25T15:41:05.806" v="116"/>
          <ac:grpSpMkLst>
            <pc:docMk/>
            <pc:sldMk cId="1785340203" sldId="304"/>
            <ac:grpSpMk id="8" creationId="{836B4B91-5D36-4C84-B15A-1E8BC4AA53B5}"/>
          </ac:grpSpMkLst>
        </pc:grpChg>
        <pc:picChg chg="del">
          <ac:chgData name="Shalini Ojha" userId="b9efdd45-2b00-4797-a826-3212d1bc4f66" providerId="ADAL" clId="{324A980C-960D-4807-86B4-85094C9CA037}" dt="2020-02-25T15:39:16.657" v="84" actId="478"/>
          <ac:picMkLst>
            <pc:docMk/>
            <pc:sldMk cId="1785340203" sldId="304"/>
            <ac:picMk id="5" creationId="{00000000-0000-0000-0000-000000000000}"/>
          </ac:picMkLst>
        </pc:picChg>
        <pc:picChg chg="add">
          <ac:chgData name="Shalini Ojha" userId="b9efdd45-2b00-4797-a826-3212d1bc4f66" providerId="ADAL" clId="{324A980C-960D-4807-86B4-85094C9CA037}" dt="2020-02-25T15:39:17.877" v="85"/>
          <ac:picMkLst>
            <pc:docMk/>
            <pc:sldMk cId="1785340203" sldId="304"/>
            <ac:picMk id="6" creationId="{A6353897-F036-4796-B7DD-421321D22557}"/>
          </ac:picMkLst>
        </pc:picChg>
      </pc:sldChg>
      <pc:sldChg chg="modSp">
        <pc:chgData name="Shalini Ojha" userId="b9efdd45-2b00-4797-a826-3212d1bc4f66" providerId="ADAL" clId="{324A980C-960D-4807-86B4-85094C9CA037}" dt="2020-02-25T15:37:07.716" v="47" actId="2711"/>
        <pc:sldMkLst>
          <pc:docMk/>
          <pc:sldMk cId="3545858995" sldId="343"/>
        </pc:sldMkLst>
        <pc:graphicFrameChg chg="mod">
          <ac:chgData name="Shalini Ojha" userId="b9efdd45-2b00-4797-a826-3212d1bc4f66" providerId="ADAL" clId="{324A980C-960D-4807-86B4-85094C9CA037}" dt="2020-02-25T15:37:07.716" v="47" actId="2711"/>
          <ac:graphicFrameMkLst>
            <pc:docMk/>
            <pc:sldMk cId="3545858995" sldId="343"/>
            <ac:graphicFrameMk id="2" creationId="{00000000-0000-0000-0000-000000000000}"/>
          </ac:graphicFrameMkLst>
        </pc:graphicFrameChg>
      </pc:sldChg>
      <pc:sldChg chg="addSp delSp modSp">
        <pc:chgData name="Shalini Ojha" userId="b9efdd45-2b00-4797-a826-3212d1bc4f66" providerId="ADAL" clId="{324A980C-960D-4807-86B4-85094C9CA037}" dt="2020-02-25T15:38:43.877" v="78" actId="20577"/>
        <pc:sldMkLst>
          <pc:docMk/>
          <pc:sldMk cId="2268285585" sldId="349"/>
        </pc:sldMkLst>
        <pc:spChg chg="del">
          <ac:chgData name="Shalini Ojha" userId="b9efdd45-2b00-4797-a826-3212d1bc4f66" providerId="ADAL" clId="{324A980C-960D-4807-86B4-85094C9CA037}" dt="2020-02-25T15:38:36.953" v="60" actId="478"/>
          <ac:spMkLst>
            <pc:docMk/>
            <pc:sldMk cId="2268285585" sldId="349"/>
            <ac:spMk id="3" creationId="{00000000-0000-0000-0000-000000000000}"/>
          </ac:spMkLst>
        </pc:spChg>
        <pc:spChg chg="add del">
          <ac:chgData name="Shalini Ojha" userId="b9efdd45-2b00-4797-a826-3212d1bc4f66" providerId="ADAL" clId="{324A980C-960D-4807-86B4-85094C9CA037}" dt="2020-02-25T15:38:29.459" v="56"/>
          <ac:spMkLst>
            <pc:docMk/>
            <pc:sldMk cId="2268285585" sldId="349"/>
            <ac:spMk id="13" creationId="{EAA46079-F796-42B5-82DC-BFF69665F3D6}"/>
          </ac:spMkLst>
        </pc:spChg>
        <pc:spChg chg="add mod">
          <ac:chgData name="Shalini Ojha" userId="b9efdd45-2b00-4797-a826-3212d1bc4f66" providerId="ADAL" clId="{324A980C-960D-4807-86B4-85094C9CA037}" dt="2020-02-25T15:38:43.877" v="78" actId="20577"/>
          <ac:spMkLst>
            <pc:docMk/>
            <pc:sldMk cId="2268285585" sldId="349"/>
            <ac:spMk id="15" creationId="{57B263C6-9B59-45F6-8A16-9C1A1A1F6079}"/>
          </ac:spMkLst>
        </pc:spChg>
        <pc:graphicFrameChg chg="mod">
          <ac:chgData name="Shalini Ojha" userId="b9efdd45-2b00-4797-a826-3212d1bc4f66" providerId="ADAL" clId="{324A980C-960D-4807-86B4-85094C9CA037}" dt="2020-02-25T15:38:22.997" v="55"/>
          <ac:graphicFrameMkLst>
            <pc:docMk/>
            <pc:sldMk cId="2268285585" sldId="349"/>
            <ac:graphicFrameMk id="9" creationId="{2378C154-751C-4B13-809C-AB2FE058BA8C}"/>
          </ac:graphicFrameMkLst>
        </pc:graphicFrameChg>
        <pc:picChg chg="del">
          <ac:chgData name="Shalini Ojha" userId="b9efdd45-2b00-4797-a826-3212d1bc4f66" providerId="ADAL" clId="{324A980C-960D-4807-86B4-85094C9CA037}" dt="2020-02-25T15:38:35.130" v="59" actId="478"/>
          <ac:picMkLst>
            <pc:docMk/>
            <pc:sldMk cId="2268285585" sldId="349"/>
            <ac:picMk id="2" creationId="{00000000-0000-0000-0000-000000000000}"/>
          </ac:picMkLst>
        </pc:picChg>
        <pc:picChg chg="add del">
          <ac:chgData name="Shalini Ojha" userId="b9efdd45-2b00-4797-a826-3212d1bc4f66" providerId="ADAL" clId="{324A980C-960D-4807-86B4-85094C9CA037}" dt="2020-02-25T15:38:29.459" v="56"/>
          <ac:picMkLst>
            <pc:docMk/>
            <pc:sldMk cId="2268285585" sldId="349"/>
            <ac:picMk id="8" creationId="{C4D473C9-E653-4C24-9434-092262A1CBD4}"/>
          </ac:picMkLst>
        </pc:picChg>
        <pc:picChg chg="add">
          <ac:chgData name="Shalini Ojha" userId="b9efdd45-2b00-4797-a826-3212d1bc4f66" providerId="ADAL" clId="{324A980C-960D-4807-86B4-85094C9CA037}" dt="2020-02-25T15:38:38.192" v="61"/>
          <ac:picMkLst>
            <pc:docMk/>
            <pc:sldMk cId="2268285585" sldId="349"/>
            <ac:picMk id="14" creationId="{1273754E-2982-42CB-A361-AD858E265811}"/>
          </ac:picMkLst>
        </pc:picChg>
      </pc:sldChg>
      <pc:sldChg chg="modSp">
        <pc:chgData name="Shalini Ojha" userId="b9efdd45-2b00-4797-a826-3212d1bc4f66" providerId="ADAL" clId="{324A980C-960D-4807-86B4-85094C9CA037}" dt="2020-02-25T15:39:45.600" v="104" actId="14100"/>
        <pc:sldMkLst>
          <pc:docMk/>
          <pc:sldMk cId="3984280067" sldId="350"/>
        </pc:sldMkLst>
        <pc:spChg chg="mod">
          <ac:chgData name="Shalini Ojha" userId="b9efdd45-2b00-4797-a826-3212d1bc4f66" providerId="ADAL" clId="{324A980C-960D-4807-86B4-85094C9CA037}" dt="2020-02-25T15:37:27.489" v="49" actId="113"/>
          <ac:spMkLst>
            <pc:docMk/>
            <pc:sldMk cId="3984280067" sldId="350"/>
            <ac:spMk id="3" creationId="{00000000-0000-0000-0000-000000000000}"/>
          </ac:spMkLst>
        </pc:spChg>
        <pc:spChg chg="mod">
          <ac:chgData name="Shalini Ojha" userId="b9efdd45-2b00-4797-a826-3212d1bc4f66" providerId="ADAL" clId="{324A980C-960D-4807-86B4-85094C9CA037}" dt="2020-02-25T15:39:45.600" v="104" actId="14100"/>
          <ac:spMkLst>
            <pc:docMk/>
            <pc:sldMk cId="3984280067" sldId="350"/>
            <ac:spMk id="6" creationId="{90DB334A-92DE-4A13-8F12-64977C02B2E4}"/>
          </ac:spMkLst>
        </pc:spChg>
      </pc:sldChg>
      <pc:sldChg chg="addSp delSp modSp">
        <pc:chgData name="Shalini Ojha" userId="b9efdd45-2b00-4797-a826-3212d1bc4f66" providerId="ADAL" clId="{324A980C-960D-4807-86B4-85094C9CA037}" dt="2020-02-25T15:38:59.890" v="82"/>
        <pc:sldMkLst>
          <pc:docMk/>
          <pc:sldMk cId="2713169857" sldId="351"/>
        </pc:sldMkLst>
        <pc:spChg chg="del mod">
          <ac:chgData name="Shalini Ojha" userId="b9efdd45-2b00-4797-a826-3212d1bc4f66" providerId="ADAL" clId="{324A980C-960D-4807-86B4-85094C9CA037}" dt="2020-02-25T15:38:52.706" v="81" actId="478"/>
          <ac:spMkLst>
            <pc:docMk/>
            <pc:sldMk cId="2713169857" sldId="351"/>
            <ac:spMk id="3" creationId="{00000000-0000-0000-0000-000000000000}"/>
          </ac:spMkLst>
        </pc:spChg>
        <pc:spChg chg="add">
          <ac:chgData name="Shalini Ojha" userId="b9efdd45-2b00-4797-a826-3212d1bc4f66" providerId="ADAL" clId="{324A980C-960D-4807-86B4-85094C9CA037}" dt="2020-02-25T15:38:59.890" v="82"/>
          <ac:spMkLst>
            <pc:docMk/>
            <pc:sldMk cId="2713169857" sldId="351"/>
            <ac:spMk id="17" creationId="{296ED4AB-43C4-465B-972A-8B783AD9070E}"/>
          </ac:spMkLst>
        </pc:spChg>
        <pc:picChg chg="del">
          <ac:chgData name="Shalini Ojha" userId="b9efdd45-2b00-4797-a826-3212d1bc4f66" providerId="ADAL" clId="{324A980C-960D-4807-86B4-85094C9CA037}" dt="2020-02-25T15:38:49.782" v="79" actId="478"/>
          <ac:picMkLst>
            <pc:docMk/>
            <pc:sldMk cId="2713169857" sldId="351"/>
            <ac:picMk id="2" creationId="{00000000-0000-0000-0000-000000000000}"/>
          </ac:picMkLst>
        </pc:picChg>
        <pc:picChg chg="add">
          <ac:chgData name="Shalini Ojha" userId="b9efdd45-2b00-4797-a826-3212d1bc4f66" providerId="ADAL" clId="{324A980C-960D-4807-86B4-85094C9CA037}" dt="2020-02-25T15:38:59.890" v="82"/>
          <ac:picMkLst>
            <pc:docMk/>
            <pc:sldMk cId="2713169857" sldId="351"/>
            <ac:picMk id="16" creationId="{D92E247D-C9CB-49A0-92A2-947F3570AA9B}"/>
          </ac:picMkLst>
        </pc:picChg>
      </pc:sldChg>
      <pc:sldChg chg="addSp delSp modSp">
        <pc:chgData name="Shalini Ojha" userId="b9efdd45-2b00-4797-a826-3212d1bc4f66" providerId="ADAL" clId="{324A980C-960D-4807-86B4-85094C9CA037}" dt="2020-02-25T15:42:20.205" v="221" actId="20577"/>
        <pc:sldMkLst>
          <pc:docMk/>
          <pc:sldMk cId="3389880531" sldId="390"/>
        </pc:sldMkLst>
        <pc:spChg chg="del">
          <ac:chgData name="Shalini Ojha" userId="b9efdd45-2b00-4797-a826-3212d1bc4f66" providerId="ADAL" clId="{324A980C-960D-4807-86B4-85094C9CA037}" dt="2020-02-25T15:42:09.269" v="207" actId="478"/>
          <ac:spMkLst>
            <pc:docMk/>
            <pc:sldMk cId="3389880531" sldId="390"/>
            <ac:spMk id="2" creationId="{00000000-0000-0000-0000-000000000000}"/>
          </ac:spMkLst>
        </pc:spChg>
        <pc:spChg chg="add mod">
          <ac:chgData name="Shalini Ojha" userId="b9efdd45-2b00-4797-a826-3212d1bc4f66" providerId="ADAL" clId="{324A980C-960D-4807-86B4-85094C9CA037}" dt="2020-02-25T15:42:20.205" v="221" actId="20577"/>
          <ac:spMkLst>
            <pc:docMk/>
            <pc:sldMk cId="3389880531" sldId="390"/>
            <ac:spMk id="8" creationId="{DD19717C-4252-4C26-887F-EB40742257E6}"/>
          </ac:spMkLst>
        </pc:spChg>
        <pc:picChg chg="del">
          <ac:chgData name="Shalini Ojha" userId="b9efdd45-2b00-4797-a826-3212d1bc4f66" providerId="ADAL" clId="{324A980C-960D-4807-86B4-85094C9CA037}" dt="2020-02-25T15:42:07.533" v="206" actId="478"/>
          <ac:picMkLst>
            <pc:docMk/>
            <pc:sldMk cId="3389880531" sldId="390"/>
            <ac:picMk id="6" creationId="{00000000-0000-0000-0000-000000000000}"/>
          </ac:picMkLst>
        </pc:picChg>
        <pc:picChg chg="add">
          <ac:chgData name="Shalini Ojha" userId="b9efdd45-2b00-4797-a826-3212d1bc4f66" providerId="ADAL" clId="{324A980C-960D-4807-86B4-85094C9CA037}" dt="2020-02-25T15:42:14.839" v="208"/>
          <ac:picMkLst>
            <pc:docMk/>
            <pc:sldMk cId="3389880531" sldId="390"/>
            <ac:picMk id="7" creationId="{61AADB14-74FE-46E8-8974-D82B130E2510}"/>
          </ac:picMkLst>
        </pc:picChg>
      </pc:sldChg>
      <pc:sldChg chg="addSp delSp">
        <pc:chgData name="Shalini Ojha" userId="b9efdd45-2b00-4797-a826-3212d1bc4f66" providerId="ADAL" clId="{324A980C-960D-4807-86B4-85094C9CA037}" dt="2020-02-25T15:42:32.385" v="224"/>
        <pc:sldMkLst>
          <pc:docMk/>
          <pc:sldMk cId="1536614812" sldId="391"/>
        </pc:sldMkLst>
        <pc:spChg chg="del">
          <ac:chgData name="Shalini Ojha" userId="b9efdd45-2b00-4797-a826-3212d1bc4f66" providerId="ADAL" clId="{324A980C-960D-4807-86B4-85094C9CA037}" dt="2020-02-25T15:42:31.097" v="223" actId="478"/>
          <ac:spMkLst>
            <pc:docMk/>
            <pc:sldMk cId="1536614812" sldId="391"/>
            <ac:spMk id="5" creationId="{00000000-0000-0000-0000-000000000000}"/>
          </ac:spMkLst>
        </pc:spChg>
        <pc:spChg chg="add">
          <ac:chgData name="Shalini Ojha" userId="b9efdd45-2b00-4797-a826-3212d1bc4f66" providerId="ADAL" clId="{324A980C-960D-4807-86B4-85094C9CA037}" dt="2020-02-25T15:42:32.385" v="224"/>
          <ac:spMkLst>
            <pc:docMk/>
            <pc:sldMk cId="1536614812" sldId="391"/>
            <ac:spMk id="7" creationId="{B805C0E2-1AE3-4547-A9BF-F3BD5F560611}"/>
          </ac:spMkLst>
        </pc:spChg>
        <pc:picChg chg="del">
          <ac:chgData name="Shalini Ojha" userId="b9efdd45-2b00-4797-a826-3212d1bc4f66" providerId="ADAL" clId="{324A980C-960D-4807-86B4-85094C9CA037}" dt="2020-02-25T15:42:29.529" v="222" actId="478"/>
          <ac:picMkLst>
            <pc:docMk/>
            <pc:sldMk cId="1536614812" sldId="391"/>
            <ac:picMk id="3" creationId="{00000000-0000-0000-0000-000000000000}"/>
          </ac:picMkLst>
        </pc:picChg>
        <pc:picChg chg="add">
          <ac:chgData name="Shalini Ojha" userId="b9efdd45-2b00-4797-a826-3212d1bc4f66" providerId="ADAL" clId="{324A980C-960D-4807-86B4-85094C9CA037}" dt="2020-02-25T15:42:32.385" v="224"/>
          <ac:picMkLst>
            <pc:docMk/>
            <pc:sldMk cId="1536614812" sldId="391"/>
            <ac:picMk id="6" creationId="{ACE6A06D-2AE0-4F38-BD3E-4EF6C9073216}"/>
          </ac:picMkLst>
        </pc:picChg>
      </pc:sldChg>
      <pc:sldChg chg="addSp delSp">
        <pc:chgData name="Shalini Ojha" userId="b9efdd45-2b00-4797-a826-3212d1bc4f66" providerId="ADAL" clId="{324A980C-960D-4807-86B4-85094C9CA037}" dt="2020-02-25T15:42:38.241" v="227"/>
        <pc:sldMkLst>
          <pc:docMk/>
          <pc:sldMk cId="1820478806" sldId="392"/>
        </pc:sldMkLst>
        <pc:spChg chg="del">
          <ac:chgData name="Shalini Ojha" userId="b9efdd45-2b00-4797-a826-3212d1bc4f66" providerId="ADAL" clId="{324A980C-960D-4807-86B4-85094C9CA037}" dt="2020-02-25T15:42:37.022" v="226" actId="478"/>
          <ac:spMkLst>
            <pc:docMk/>
            <pc:sldMk cId="1820478806" sldId="392"/>
            <ac:spMk id="5" creationId="{00000000-0000-0000-0000-000000000000}"/>
          </ac:spMkLst>
        </pc:spChg>
        <pc:spChg chg="add">
          <ac:chgData name="Shalini Ojha" userId="b9efdd45-2b00-4797-a826-3212d1bc4f66" providerId="ADAL" clId="{324A980C-960D-4807-86B4-85094C9CA037}" dt="2020-02-25T15:42:38.241" v="227"/>
          <ac:spMkLst>
            <pc:docMk/>
            <pc:sldMk cId="1820478806" sldId="392"/>
            <ac:spMk id="7" creationId="{B0C5709D-5169-44F7-8106-3D33892B2CF9}"/>
          </ac:spMkLst>
        </pc:spChg>
        <pc:picChg chg="del">
          <ac:chgData name="Shalini Ojha" userId="b9efdd45-2b00-4797-a826-3212d1bc4f66" providerId="ADAL" clId="{324A980C-960D-4807-86B4-85094C9CA037}" dt="2020-02-25T15:42:35.062" v="225" actId="478"/>
          <ac:picMkLst>
            <pc:docMk/>
            <pc:sldMk cId="1820478806" sldId="392"/>
            <ac:picMk id="3" creationId="{00000000-0000-0000-0000-000000000000}"/>
          </ac:picMkLst>
        </pc:picChg>
        <pc:picChg chg="add">
          <ac:chgData name="Shalini Ojha" userId="b9efdd45-2b00-4797-a826-3212d1bc4f66" providerId="ADAL" clId="{324A980C-960D-4807-86B4-85094C9CA037}" dt="2020-02-25T15:42:38.241" v="227"/>
          <ac:picMkLst>
            <pc:docMk/>
            <pc:sldMk cId="1820478806" sldId="392"/>
            <ac:picMk id="6" creationId="{BA03218D-0FC7-492C-946C-C32563FF11D7}"/>
          </ac:picMkLst>
        </pc:picChg>
      </pc:sldChg>
      <pc:sldChg chg="addSp delSp modSp">
        <pc:chgData name="Shalini Ojha" userId="b9efdd45-2b00-4797-a826-3212d1bc4f66" providerId="ADAL" clId="{324A980C-960D-4807-86B4-85094C9CA037}" dt="2020-02-25T15:43:14.174" v="262" actId="14100"/>
        <pc:sldMkLst>
          <pc:docMk/>
          <pc:sldMk cId="3568602825" sldId="393"/>
        </pc:sldMkLst>
        <pc:spChg chg="del">
          <ac:chgData name="Shalini Ojha" userId="b9efdd45-2b00-4797-a826-3212d1bc4f66" providerId="ADAL" clId="{324A980C-960D-4807-86B4-85094C9CA037}" dt="2020-02-25T15:42:52.519" v="232" actId="478"/>
          <ac:spMkLst>
            <pc:docMk/>
            <pc:sldMk cId="3568602825" sldId="393"/>
            <ac:spMk id="3" creationId="{00000000-0000-0000-0000-000000000000}"/>
          </ac:spMkLst>
        </pc:spChg>
        <pc:spChg chg="mod">
          <ac:chgData name="Shalini Ojha" userId="b9efdd45-2b00-4797-a826-3212d1bc4f66" providerId="ADAL" clId="{324A980C-960D-4807-86B4-85094C9CA037}" dt="2020-02-25T15:43:14.174" v="262" actId="14100"/>
          <ac:spMkLst>
            <pc:docMk/>
            <pc:sldMk cId="3568602825" sldId="393"/>
            <ac:spMk id="4" creationId="{00000000-0000-0000-0000-000000000000}"/>
          </ac:spMkLst>
        </pc:spChg>
        <pc:spChg chg="add mod">
          <ac:chgData name="Shalini Ojha" userId="b9efdd45-2b00-4797-a826-3212d1bc4f66" providerId="ADAL" clId="{324A980C-960D-4807-86B4-85094C9CA037}" dt="2020-02-25T15:43:00.117" v="258" actId="20577"/>
          <ac:spMkLst>
            <pc:docMk/>
            <pc:sldMk cId="3568602825" sldId="393"/>
            <ac:spMk id="6" creationId="{A8EC19C7-E407-457E-BD70-D455A3246BE0}"/>
          </ac:spMkLst>
        </pc:spChg>
        <pc:picChg chg="del">
          <ac:chgData name="Shalini Ojha" userId="b9efdd45-2b00-4797-a826-3212d1bc4f66" providerId="ADAL" clId="{324A980C-960D-4807-86B4-85094C9CA037}" dt="2020-02-25T15:42:50.726" v="231" actId="478"/>
          <ac:picMkLst>
            <pc:docMk/>
            <pc:sldMk cId="3568602825" sldId="393"/>
            <ac:picMk id="2" creationId="{00000000-0000-0000-0000-000000000000}"/>
          </ac:picMkLst>
        </pc:picChg>
        <pc:picChg chg="add">
          <ac:chgData name="Shalini Ojha" userId="b9efdd45-2b00-4797-a826-3212d1bc4f66" providerId="ADAL" clId="{324A980C-960D-4807-86B4-85094C9CA037}" dt="2020-02-25T15:42:53.791" v="233"/>
          <ac:picMkLst>
            <pc:docMk/>
            <pc:sldMk cId="3568602825" sldId="393"/>
            <ac:picMk id="5" creationId="{C3331D9F-D301-44BE-A290-08030CEE1E2D}"/>
          </ac:picMkLst>
        </pc:picChg>
      </pc:sldChg>
      <pc:sldChg chg="addSp delSp">
        <pc:chgData name="Shalini Ojha" userId="b9efdd45-2b00-4797-a826-3212d1bc4f66" providerId="ADAL" clId="{324A980C-960D-4807-86B4-85094C9CA037}" dt="2020-02-25T15:42:46.444" v="230"/>
        <pc:sldMkLst>
          <pc:docMk/>
          <pc:sldMk cId="220393259" sldId="394"/>
        </pc:sldMkLst>
        <pc:spChg chg="del">
          <ac:chgData name="Shalini Ojha" userId="b9efdd45-2b00-4797-a826-3212d1bc4f66" providerId="ADAL" clId="{324A980C-960D-4807-86B4-85094C9CA037}" dt="2020-02-25T15:42:45.295" v="229" actId="478"/>
          <ac:spMkLst>
            <pc:docMk/>
            <pc:sldMk cId="220393259" sldId="394"/>
            <ac:spMk id="5" creationId="{00000000-0000-0000-0000-000000000000}"/>
          </ac:spMkLst>
        </pc:spChg>
        <pc:spChg chg="add">
          <ac:chgData name="Shalini Ojha" userId="b9efdd45-2b00-4797-a826-3212d1bc4f66" providerId="ADAL" clId="{324A980C-960D-4807-86B4-85094C9CA037}" dt="2020-02-25T15:42:46.444" v="230"/>
          <ac:spMkLst>
            <pc:docMk/>
            <pc:sldMk cId="220393259" sldId="394"/>
            <ac:spMk id="7" creationId="{7C2D5B0E-FF4F-4608-B38E-B6D5EBFFE1B3}"/>
          </ac:spMkLst>
        </pc:spChg>
        <pc:picChg chg="del">
          <ac:chgData name="Shalini Ojha" userId="b9efdd45-2b00-4797-a826-3212d1bc4f66" providerId="ADAL" clId="{324A980C-960D-4807-86B4-85094C9CA037}" dt="2020-02-25T15:42:43.236" v="228" actId="478"/>
          <ac:picMkLst>
            <pc:docMk/>
            <pc:sldMk cId="220393259" sldId="394"/>
            <ac:picMk id="3" creationId="{00000000-0000-0000-0000-000000000000}"/>
          </ac:picMkLst>
        </pc:picChg>
        <pc:picChg chg="add">
          <ac:chgData name="Shalini Ojha" userId="b9efdd45-2b00-4797-a826-3212d1bc4f66" providerId="ADAL" clId="{324A980C-960D-4807-86B4-85094C9CA037}" dt="2020-02-25T15:42:46.444" v="230"/>
          <ac:picMkLst>
            <pc:docMk/>
            <pc:sldMk cId="220393259" sldId="394"/>
            <ac:picMk id="6" creationId="{3031C885-B35D-4214-93E2-4D4664E35930}"/>
          </ac:picMkLst>
        </pc:picChg>
      </pc:sldChg>
      <pc:sldChg chg="addSp delSp modSp">
        <pc:chgData name="Shalini Ojha" userId="b9efdd45-2b00-4797-a826-3212d1bc4f66" providerId="ADAL" clId="{324A980C-960D-4807-86B4-85094C9CA037}" dt="2020-02-25T15:41:50.422" v="205" actId="1037"/>
        <pc:sldMkLst>
          <pc:docMk/>
          <pc:sldMk cId="2026228143" sldId="413"/>
        </pc:sldMkLst>
        <pc:spChg chg="mod">
          <ac:chgData name="Shalini Ojha" userId="b9efdd45-2b00-4797-a826-3212d1bc4f66" providerId="ADAL" clId="{324A980C-960D-4807-86B4-85094C9CA037}" dt="2020-02-25T15:41:35.115" v="181" actId="14100"/>
          <ac:spMkLst>
            <pc:docMk/>
            <pc:sldMk cId="2026228143" sldId="413"/>
            <ac:spMk id="2" creationId="{1D2E9964-4CFB-485A-B52F-AB07A1977901}"/>
          </ac:spMkLst>
        </pc:spChg>
        <pc:spChg chg="mod">
          <ac:chgData name="Shalini Ojha" userId="b9efdd45-2b00-4797-a826-3212d1bc4f66" providerId="ADAL" clId="{324A980C-960D-4807-86B4-85094C9CA037}" dt="2020-02-25T15:41:26.283" v="180" actId="1035"/>
          <ac:spMkLst>
            <pc:docMk/>
            <pc:sldMk cId="2026228143" sldId="413"/>
            <ac:spMk id="3" creationId="{A55DC5B5-6E90-41E9-83C8-6058B51B6426}"/>
          </ac:spMkLst>
        </pc:spChg>
        <pc:spChg chg="mod">
          <ac:chgData name="Shalini Ojha" userId="b9efdd45-2b00-4797-a826-3212d1bc4f66" providerId="ADAL" clId="{324A980C-960D-4807-86B4-85094C9CA037}" dt="2020-02-25T15:41:26.283" v="180" actId="1035"/>
          <ac:spMkLst>
            <pc:docMk/>
            <pc:sldMk cId="2026228143" sldId="413"/>
            <ac:spMk id="4" creationId="{5D82B671-ACCD-4E53-B29F-E685B824B764}"/>
          </ac:spMkLst>
        </pc:spChg>
        <pc:spChg chg="mod">
          <ac:chgData name="Shalini Ojha" userId="b9efdd45-2b00-4797-a826-3212d1bc4f66" providerId="ADAL" clId="{324A980C-960D-4807-86B4-85094C9CA037}" dt="2020-02-25T15:41:26.283" v="180" actId="1035"/>
          <ac:spMkLst>
            <pc:docMk/>
            <pc:sldMk cId="2026228143" sldId="413"/>
            <ac:spMk id="23" creationId="{A691B509-3D1B-44C9-B235-E64634C1EE43}"/>
          </ac:spMkLst>
        </pc:spChg>
        <pc:spChg chg="mod">
          <ac:chgData name="Shalini Ojha" userId="b9efdd45-2b00-4797-a826-3212d1bc4f66" providerId="ADAL" clId="{324A980C-960D-4807-86B4-85094C9CA037}" dt="2020-02-25T15:41:26.283" v="180" actId="1035"/>
          <ac:spMkLst>
            <pc:docMk/>
            <pc:sldMk cId="2026228143" sldId="413"/>
            <ac:spMk id="24" creationId="{FB63CC9F-C931-4AA9-9820-5C7E77230395}"/>
          </ac:spMkLst>
        </pc:spChg>
        <pc:spChg chg="mod">
          <ac:chgData name="Shalini Ojha" userId="b9efdd45-2b00-4797-a826-3212d1bc4f66" providerId="ADAL" clId="{324A980C-960D-4807-86B4-85094C9CA037}" dt="2020-02-25T15:41:26.283" v="180" actId="1035"/>
          <ac:spMkLst>
            <pc:docMk/>
            <pc:sldMk cId="2026228143" sldId="413"/>
            <ac:spMk id="28" creationId="{49BD55CD-F9D5-45B4-8874-09F0F9257275}"/>
          </ac:spMkLst>
        </pc:spChg>
        <pc:spChg chg="del">
          <ac:chgData name="Shalini Ojha" userId="b9efdd45-2b00-4797-a826-3212d1bc4f66" providerId="ADAL" clId="{324A980C-960D-4807-86B4-85094C9CA037}" dt="2020-02-25T15:40:31.032" v="110" actId="478"/>
          <ac:spMkLst>
            <pc:docMk/>
            <pc:sldMk cId="2026228143" sldId="413"/>
            <ac:spMk id="31" creationId="{5A2CE975-93B5-44B2-B213-67BA7180430D}"/>
          </ac:spMkLst>
        </pc:spChg>
        <pc:spChg chg="add del">
          <ac:chgData name="Shalini Ojha" userId="b9efdd45-2b00-4797-a826-3212d1bc4f66" providerId="ADAL" clId="{324A980C-960D-4807-86B4-85094C9CA037}" dt="2020-02-25T15:41:12.056" v="118" actId="478"/>
          <ac:spMkLst>
            <pc:docMk/>
            <pc:sldMk cId="2026228143" sldId="413"/>
            <ac:spMk id="33" creationId="{EFE0992F-D1CE-4F87-946D-93CE958B5931}"/>
          </ac:spMkLst>
        </pc:spChg>
        <pc:grpChg chg="mod">
          <ac:chgData name="Shalini Ojha" userId="b9efdd45-2b00-4797-a826-3212d1bc4f66" providerId="ADAL" clId="{324A980C-960D-4807-86B4-85094C9CA037}" dt="2020-02-25T15:41:26.283" v="180" actId="1035"/>
          <ac:grpSpMkLst>
            <pc:docMk/>
            <pc:sldMk cId="2026228143" sldId="413"/>
            <ac:grpSpMk id="5" creationId="{603C9DE9-8DC8-4209-A8B4-97BB925F33B0}"/>
          </ac:grpSpMkLst>
        </pc:grpChg>
        <pc:grpChg chg="mod">
          <ac:chgData name="Shalini Ojha" userId="b9efdd45-2b00-4797-a826-3212d1bc4f66" providerId="ADAL" clId="{324A980C-960D-4807-86B4-85094C9CA037}" dt="2020-02-25T15:41:26.283" v="180" actId="1035"/>
          <ac:grpSpMkLst>
            <pc:docMk/>
            <pc:sldMk cId="2026228143" sldId="413"/>
            <ac:grpSpMk id="16" creationId="{3DB8C9D3-7A6F-4BE5-9652-01DB35F373F9}"/>
          </ac:grpSpMkLst>
        </pc:grpChg>
        <pc:grpChg chg="mod">
          <ac:chgData name="Shalini Ojha" userId="b9efdd45-2b00-4797-a826-3212d1bc4f66" providerId="ADAL" clId="{324A980C-960D-4807-86B4-85094C9CA037}" dt="2020-02-25T15:41:26.283" v="180" actId="1035"/>
          <ac:grpSpMkLst>
            <pc:docMk/>
            <pc:sldMk cId="2026228143" sldId="413"/>
            <ac:grpSpMk id="19" creationId="{C0BC2010-07E4-4852-8279-D274DE7CBDE0}"/>
          </ac:grpSpMkLst>
        </pc:grpChg>
        <pc:grpChg chg="mod">
          <ac:chgData name="Shalini Ojha" userId="b9efdd45-2b00-4797-a826-3212d1bc4f66" providerId="ADAL" clId="{324A980C-960D-4807-86B4-85094C9CA037}" dt="2020-02-25T15:41:26.283" v="180" actId="1035"/>
          <ac:grpSpMkLst>
            <pc:docMk/>
            <pc:sldMk cId="2026228143" sldId="413"/>
            <ac:grpSpMk id="25" creationId="{710DF9D2-8DF7-4F8E-A287-8561049C79D7}"/>
          </ac:grpSpMkLst>
        </pc:grpChg>
        <pc:picChg chg="mod">
          <ac:chgData name="Shalini Ojha" userId="b9efdd45-2b00-4797-a826-3212d1bc4f66" providerId="ADAL" clId="{324A980C-960D-4807-86B4-85094C9CA037}" dt="2020-02-25T15:41:26.283" v="180" actId="1035"/>
          <ac:picMkLst>
            <pc:docMk/>
            <pc:sldMk cId="2026228143" sldId="413"/>
            <ac:picMk id="29" creationId="{7DDE913F-4058-40FD-94F5-4C678D4FB6BB}"/>
          </ac:picMkLst>
        </pc:picChg>
        <pc:picChg chg="del">
          <ac:chgData name="Shalini Ojha" userId="b9efdd45-2b00-4797-a826-3212d1bc4f66" providerId="ADAL" clId="{324A980C-960D-4807-86B4-85094C9CA037}" dt="2020-02-25T15:40:28.124" v="109" actId="478"/>
          <ac:picMkLst>
            <pc:docMk/>
            <pc:sldMk cId="2026228143" sldId="413"/>
            <ac:picMk id="30" creationId="{38D4E85D-7303-4917-BA6C-00FC78AABB14}"/>
          </ac:picMkLst>
        </pc:picChg>
        <pc:picChg chg="add del">
          <ac:chgData name="Shalini Ojha" userId="b9efdd45-2b00-4797-a826-3212d1bc4f66" providerId="ADAL" clId="{324A980C-960D-4807-86B4-85094C9CA037}" dt="2020-02-25T15:41:10.399" v="117" actId="478"/>
          <ac:picMkLst>
            <pc:docMk/>
            <pc:sldMk cId="2026228143" sldId="413"/>
            <ac:picMk id="32" creationId="{FD8C64E4-71FE-4016-B8B5-FD9AEF68140E}"/>
          </ac:picMkLst>
        </pc:picChg>
        <pc:picChg chg="add mod">
          <ac:chgData name="Shalini Ojha" userId="b9efdd45-2b00-4797-a826-3212d1bc4f66" providerId="ADAL" clId="{324A980C-960D-4807-86B4-85094C9CA037}" dt="2020-02-25T15:41:50.422" v="205" actId="1037"/>
          <ac:picMkLst>
            <pc:docMk/>
            <pc:sldMk cId="2026228143" sldId="413"/>
            <ac:picMk id="34" creationId="{2AF50998-EAFC-410F-9A37-CBDA03566F52}"/>
          </ac:picMkLst>
        </pc:picChg>
      </pc:sldChg>
      <pc:sldChg chg="addSp delSp modSp add">
        <pc:chgData name="Shalini Ojha" userId="b9efdd45-2b00-4797-a826-3212d1bc4f66" providerId="ADAL" clId="{324A980C-960D-4807-86B4-85094C9CA037}" dt="2020-02-25T15:44:46.593" v="280" actId="20577"/>
        <pc:sldMkLst>
          <pc:docMk/>
          <pc:sldMk cId="328669522" sldId="414"/>
        </pc:sldMkLst>
        <pc:spChg chg="add mod">
          <ac:chgData name="Shalini Ojha" userId="b9efdd45-2b00-4797-a826-3212d1bc4f66" providerId="ADAL" clId="{324A980C-960D-4807-86B4-85094C9CA037}" dt="2020-02-25T15:44:46.593" v="280" actId="20577"/>
          <ac:spMkLst>
            <pc:docMk/>
            <pc:sldMk cId="328669522" sldId="414"/>
            <ac:spMk id="3" creationId="{D6EA99F1-9B7D-4B4C-B55C-FAA4D42570F0}"/>
          </ac:spMkLst>
        </pc:spChg>
        <pc:spChg chg="add mod">
          <ac:chgData name="Shalini Ojha" userId="b9efdd45-2b00-4797-a826-3212d1bc4f66" providerId="ADAL" clId="{324A980C-960D-4807-86B4-85094C9CA037}" dt="2020-02-25T15:12:25.012" v="32" actId="1076"/>
          <ac:spMkLst>
            <pc:docMk/>
            <pc:sldMk cId="328669522" sldId="414"/>
            <ac:spMk id="5" creationId="{F6C6DE76-65FB-489C-9E39-4914DE05AE76}"/>
          </ac:spMkLst>
        </pc:spChg>
        <pc:picChg chg="add mod">
          <ac:chgData name="Shalini Ojha" userId="b9efdd45-2b00-4797-a826-3212d1bc4f66" providerId="ADAL" clId="{324A980C-960D-4807-86B4-85094C9CA037}" dt="2020-02-25T15:11:40.879" v="28" actId="14100"/>
          <ac:picMkLst>
            <pc:docMk/>
            <pc:sldMk cId="328669522" sldId="414"/>
            <ac:picMk id="2" creationId="{8692ECEA-D3EA-493E-B2A8-C6C1A649AC85}"/>
          </ac:picMkLst>
        </pc:picChg>
        <pc:picChg chg="add del mod">
          <ac:chgData name="Shalini Ojha" userId="b9efdd45-2b00-4797-a826-3212d1bc4f66" providerId="ADAL" clId="{324A980C-960D-4807-86B4-85094C9CA037}" dt="2020-02-25T15:11:37.608" v="27" actId="478"/>
          <ac:picMkLst>
            <pc:docMk/>
            <pc:sldMk cId="328669522" sldId="414"/>
            <ac:picMk id="4" creationId="{77F7779D-91A7-49CF-880A-845D2BA456B7}"/>
          </ac:picMkLst>
        </pc:picChg>
      </pc:sldChg>
    </pc:docChg>
  </pc:docChgLst>
  <pc:docChgLst>
    <pc:chgData name="Shalini Ojha" userId="S::shalini.ojha@nottingham.ac.uk::b9efdd45-2b00-4797-a826-3212d1bc4f66" providerId="AD" clId="Web-{AF9C204A-CC3B-846D-02AD-ECC4163ECBF9}"/>
    <pc:docChg chg="addSld delSld modSld addMainMaster modMainMaster">
      <pc:chgData name="Shalini Ojha" userId="S::shalini.ojha@nottingham.ac.uk::b9efdd45-2b00-4797-a826-3212d1bc4f66" providerId="AD" clId="Web-{AF9C204A-CC3B-846D-02AD-ECC4163ECBF9}" dt="2020-02-25T19:22:29.014" v="4577"/>
      <pc:docMkLst>
        <pc:docMk/>
      </pc:docMkLst>
      <pc:sldChg chg="modNotes">
        <pc:chgData name="Shalini Ojha" userId="S::shalini.ojha@nottingham.ac.uk::b9efdd45-2b00-4797-a826-3212d1bc4f66" providerId="AD" clId="Web-{AF9C204A-CC3B-846D-02AD-ECC4163ECBF9}" dt="2020-02-25T18:40:21.968" v="321"/>
        <pc:sldMkLst>
          <pc:docMk/>
          <pc:sldMk cId="1889191417" sldId="302"/>
        </pc:sldMkLst>
      </pc:sldChg>
      <pc:sldChg chg="modNotes">
        <pc:chgData name="Shalini Ojha" userId="S::shalini.ojha@nottingham.ac.uk::b9efdd45-2b00-4797-a826-3212d1bc4f66" providerId="AD" clId="Web-{AF9C204A-CC3B-846D-02AD-ECC4163ECBF9}" dt="2020-02-25T19:03:32.663" v="2577"/>
        <pc:sldMkLst>
          <pc:docMk/>
          <pc:sldMk cId="1785340203" sldId="304"/>
        </pc:sldMkLst>
      </pc:sldChg>
      <pc:sldChg chg="modNotes">
        <pc:chgData name="Shalini Ojha" userId="S::shalini.ojha@nottingham.ac.uk::b9efdd45-2b00-4797-a826-3212d1bc4f66" providerId="AD" clId="Web-{AF9C204A-CC3B-846D-02AD-ECC4163ECBF9}" dt="2020-02-25T18:45:15.048" v="758"/>
        <pc:sldMkLst>
          <pc:docMk/>
          <pc:sldMk cId="3545858995" sldId="343"/>
        </pc:sldMkLst>
      </pc:sldChg>
      <pc:sldChg chg="modNotes">
        <pc:chgData name="Shalini Ojha" userId="S::shalini.ojha@nottingham.ac.uk::b9efdd45-2b00-4797-a826-3212d1bc4f66" providerId="AD" clId="Web-{AF9C204A-CC3B-846D-02AD-ECC4163ECBF9}" dt="2020-02-25T19:14:31.824" v="3750"/>
        <pc:sldMkLst>
          <pc:docMk/>
          <pc:sldMk cId="2268285585" sldId="349"/>
        </pc:sldMkLst>
      </pc:sldChg>
      <pc:sldChg chg="modSp modNotes">
        <pc:chgData name="Shalini Ojha" userId="S::shalini.ojha@nottingham.ac.uk::b9efdd45-2b00-4797-a826-3212d1bc4f66" providerId="AD" clId="Web-{AF9C204A-CC3B-846D-02AD-ECC4163ECBF9}" dt="2020-02-25T18:51:55.550" v="1355"/>
        <pc:sldMkLst>
          <pc:docMk/>
          <pc:sldMk cId="3984280067" sldId="350"/>
        </pc:sldMkLst>
        <pc:spChg chg="mod">
          <ac:chgData name="Shalini Ojha" userId="S::shalini.ojha@nottingham.ac.uk::b9efdd45-2b00-4797-a826-3212d1bc4f66" providerId="AD" clId="Web-{AF9C204A-CC3B-846D-02AD-ECC4163ECBF9}" dt="2020-02-25T18:46:20.626" v="842" actId="20577"/>
          <ac:spMkLst>
            <pc:docMk/>
            <pc:sldMk cId="3984280067" sldId="350"/>
            <ac:spMk id="6" creationId="{90DB334A-92DE-4A13-8F12-64977C02B2E4}"/>
          </ac:spMkLst>
        </pc:spChg>
      </pc:sldChg>
      <pc:sldChg chg="modNotes">
        <pc:chgData name="Shalini Ojha" userId="S::shalini.ojha@nottingham.ac.uk::b9efdd45-2b00-4797-a826-3212d1bc4f66" providerId="AD" clId="Web-{AF9C204A-CC3B-846D-02AD-ECC4163ECBF9}" dt="2020-02-25T19:16:26.200" v="3896"/>
        <pc:sldMkLst>
          <pc:docMk/>
          <pc:sldMk cId="2713169857" sldId="351"/>
        </pc:sldMkLst>
      </pc:sldChg>
      <pc:sldChg chg="modNotes">
        <pc:chgData name="Shalini Ojha" userId="S::shalini.ojha@nottingham.ac.uk::b9efdd45-2b00-4797-a826-3212d1bc4f66" providerId="AD" clId="Web-{AF9C204A-CC3B-846D-02AD-ECC4163ECBF9}" dt="2020-02-25T19:07:30.775" v="2986"/>
        <pc:sldMkLst>
          <pc:docMk/>
          <pc:sldMk cId="3389880531" sldId="390"/>
        </pc:sldMkLst>
      </pc:sldChg>
      <pc:sldChg chg="del">
        <pc:chgData name="Shalini Ojha" userId="S::shalini.ojha@nottingham.ac.uk::b9efdd45-2b00-4797-a826-3212d1bc4f66" providerId="AD" clId="Web-{AF9C204A-CC3B-846D-02AD-ECC4163ECBF9}" dt="2020-02-25T19:07:37.994" v="2987"/>
        <pc:sldMkLst>
          <pc:docMk/>
          <pc:sldMk cId="1536614812" sldId="391"/>
        </pc:sldMkLst>
      </pc:sldChg>
      <pc:sldChg chg="modNotes">
        <pc:chgData name="Shalini Ojha" userId="S::shalini.ojha@nottingham.ac.uk::b9efdd45-2b00-4797-a826-3212d1bc4f66" providerId="AD" clId="Web-{AF9C204A-CC3B-846D-02AD-ECC4163ECBF9}" dt="2020-02-25T19:11:23.480" v="3319"/>
        <pc:sldMkLst>
          <pc:docMk/>
          <pc:sldMk cId="1820478806" sldId="392"/>
        </pc:sldMkLst>
      </pc:sldChg>
      <pc:sldChg chg="modNotes">
        <pc:chgData name="Shalini Ojha" userId="S::shalini.ojha@nottingham.ac.uk::b9efdd45-2b00-4797-a826-3212d1bc4f66" providerId="AD" clId="Web-{AF9C204A-CC3B-846D-02AD-ECC4163ECBF9}" dt="2020-02-25T19:21:01.967" v="4463"/>
        <pc:sldMkLst>
          <pc:docMk/>
          <pc:sldMk cId="3568602825" sldId="393"/>
        </pc:sldMkLst>
      </pc:sldChg>
      <pc:sldChg chg="modNotes">
        <pc:chgData name="Shalini Ojha" userId="S::shalini.ojha@nottingham.ac.uk::b9efdd45-2b00-4797-a826-3212d1bc4f66" providerId="AD" clId="Web-{AF9C204A-CC3B-846D-02AD-ECC4163ECBF9}" dt="2020-02-25T19:12:51.168" v="3562"/>
        <pc:sldMkLst>
          <pc:docMk/>
          <pc:sldMk cId="220393259" sldId="394"/>
        </pc:sldMkLst>
      </pc:sldChg>
      <pc:sldChg chg="modNotes">
        <pc:chgData name="Shalini Ojha" userId="S::shalini.ojha@nottingham.ac.uk::b9efdd45-2b00-4797-a826-3212d1bc4f66" providerId="AD" clId="Web-{AF9C204A-CC3B-846D-02AD-ECC4163ECBF9}" dt="2020-02-25T19:04:55.960" v="2725"/>
        <pc:sldMkLst>
          <pc:docMk/>
          <pc:sldMk cId="2026228143" sldId="413"/>
        </pc:sldMkLst>
      </pc:sldChg>
      <pc:sldChg chg="modNotes">
        <pc:chgData name="Shalini Ojha" userId="S::shalini.ojha@nottingham.ac.uk::b9efdd45-2b00-4797-a826-3212d1bc4f66" providerId="AD" clId="Web-{AF9C204A-CC3B-846D-02AD-ECC4163ECBF9}" dt="2020-02-25T19:22:29.014" v="4577"/>
        <pc:sldMkLst>
          <pc:docMk/>
          <pc:sldMk cId="328669522" sldId="414"/>
        </pc:sldMkLst>
      </pc:sldChg>
      <pc:sldChg chg="add modNotes">
        <pc:chgData name="Shalini Ojha" userId="S::shalini.ojha@nottingham.ac.uk::b9efdd45-2b00-4797-a826-3212d1bc4f66" providerId="AD" clId="Web-{AF9C204A-CC3B-846D-02AD-ECC4163ECBF9}" dt="2020-02-25T18:44:36.063" v="691"/>
        <pc:sldMkLst>
          <pc:docMk/>
          <pc:sldMk cId="2159113073" sldId="415"/>
        </pc:sldMkLst>
      </pc:sldChg>
      <pc:sldMasterChg chg="add addSldLayout">
        <pc:chgData name="Shalini Ojha" userId="S::shalini.ojha@nottingham.ac.uk::b9efdd45-2b00-4797-a826-3212d1bc4f66" providerId="AD" clId="Web-{AF9C204A-CC3B-846D-02AD-ECC4163ECBF9}" dt="2020-02-25T18:40:45.453" v="322"/>
        <pc:sldMasterMkLst>
          <pc:docMk/>
          <pc:sldMasterMk cId="1802847891" sldId="2147483648"/>
        </pc:sldMasterMkLst>
        <pc:sldLayoutChg chg="add">
          <pc:chgData name="Shalini Ojha" userId="S::shalini.ojha@nottingham.ac.uk::b9efdd45-2b00-4797-a826-3212d1bc4f66" providerId="AD" clId="Web-{AF9C204A-CC3B-846D-02AD-ECC4163ECBF9}" dt="2020-02-25T18:40:45.453" v="322"/>
          <pc:sldLayoutMkLst>
            <pc:docMk/>
            <pc:sldMasterMk cId="1802847891" sldId="2147483648"/>
            <pc:sldLayoutMk cId="3241240877" sldId="2147483649"/>
          </pc:sldLayoutMkLst>
        </pc:sldLayoutChg>
        <pc:sldLayoutChg chg="add">
          <pc:chgData name="Shalini Ojha" userId="S::shalini.ojha@nottingham.ac.uk::b9efdd45-2b00-4797-a826-3212d1bc4f66" providerId="AD" clId="Web-{AF9C204A-CC3B-846D-02AD-ECC4163ECBF9}" dt="2020-02-25T18:40:45.453" v="322"/>
          <pc:sldLayoutMkLst>
            <pc:docMk/>
            <pc:sldMasterMk cId="1802847891" sldId="2147483648"/>
            <pc:sldLayoutMk cId="1434300994" sldId="2147483650"/>
          </pc:sldLayoutMkLst>
        </pc:sldLayoutChg>
        <pc:sldLayoutChg chg="add">
          <pc:chgData name="Shalini Ojha" userId="S::shalini.ojha@nottingham.ac.uk::b9efdd45-2b00-4797-a826-3212d1bc4f66" providerId="AD" clId="Web-{AF9C204A-CC3B-846D-02AD-ECC4163ECBF9}" dt="2020-02-25T18:40:45.453" v="322"/>
          <pc:sldLayoutMkLst>
            <pc:docMk/>
            <pc:sldMasterMk cId="1802847891" sldId="2147483648"/>
            <pc:sldLayoutMk cId="905329165" sldId="2147483651"/>
          </pc:sldLayoutMkLst>
        </pc:sldLayoutChg>
        <pc:sldLayoutChg chg="add">
          <pc:chgData name="Shalini Ojha" userId="S::shalini.ojha@nottingham.ac.uk::b9efdd45-2b00-4797-a826-3212d1bc4f66" providerId="AD" clId="Web-{AF9C204A-CC3B-846D-02AD-ECC4163ECBF9}" dt="2020-02-25T18:40:45.453" v="322"/>
          <pc:sldLayoutMkLst>
            <pc:docMk/>
            <pc:sldMasterMk cId="1802847891" sldId="2147483648"/>
            <pc:sldLayoutMk cId="3018015594" sldId="2147483652"/>
          </pc:sldLayoutMkLst>
        </pc:sldLayoutChg>
        <pc:sldLayoutChg chg="add">
          <pc:chgData name="Shalini Ojha" userId="S::shalini.ojha@nottingham.ac.uk::b9efdd45-2b00-4797-a826-3212d1bc4f66" providerId="AD" clId="Web-{AF9C204A-CC3B-846D-02AD-ECC4163ECBF9}" dt="2020-02-25T18:40:45.453" v="322"/>
          <pc:sldLayoutMkLst>
            <pc:docMk/>
            <pc:sldMasterMk cId="1802847891" sldId="2147483648"/>
            <pc:sldLayoutMk cId="2177810516" sldId="2147483653"/>
          </pc:sldLayoutMkLst>
        </pc:sldLayoutChg>
        <pc:sldLayoutChg chg="add">
          <pc:chgData name="Shalini Ojha" userId="S::shalini.ojha@nottingham.ac.uk::b9efdd45-2b00-4797-a826-3212d1bc4f66" providerId="AD" clId="Web-{AF9C204A-CC3B-846D-02AD-ECC4163ECBF9}" dt="2020-02-25T18:40:45.453" v="322"/>
          <pc:sldLayoutMkLst>
            <pc:docMk/>
            <pc:sldMasterMk cId="1802847891" sldId="2147483648"/>
            <pc:sldLayoutMk cId="3077560005" sldId="2147483654"/>
          </pc:sldLayoutMkLst>
        </pc:sldLayoutChg>
        <pc:sldLayoutChg chg="add">
          <pc:chgData name="Shalini Ojha" userId="S::shalini.ojha@nottingham.ac.uk::b9efdd45-2b00-4797-a826-3212d1bc4f66" providerId="AD" clId="Web-{AF9C204A-CC3B-846D-02AD-ECC4163ECBF9}" dt="2020-02-25T18:40:45.453" v="322"/>
          <pc:sldLayoutMkLst>
            <pc:docMk/>
            <pc:sldMasterMk cId="1802847891" sldId="2147483648"/>
            <pc:sldLayoutMk cId="3788397268" sldId="2147483655"/>
          </pc:sldLayoutMkLst>
        </pc:sldLayoutChg>
        <pc:sldLayoutChg chg="add">
          <pc:chgData name="Shalini Ojha" userId="S::shalini.ojha@nottingham.ac.uk::b9efdd45-2b00-4797-a826-3212d1bc4f66" providerId="AD" clId="Web-{AF9C204A-CC3B-846D-02AD-ECC4163ECBF9}" dt="2020-02-25T18:40:45.453" v="322"/>
          <pc:sldLayoutMkLst>
            <pc:docMk/>
            <pc:sldMasterMk cId="1802847891" sldId="2147483648"/>
            <pc:sldLayoutMk cId="983312770" sldId="2147483656"/>
          </pc:sldLayoutMkLst>
        </pc:sldLayoutChg>
        <pc:sldLayoutChg chg="add">
          <pc:chgData name="Shalini Ojha" userId="S::shalini.ojha@nottingham.ac.uk::b9efdd45-2b00-4797-a826-3212d1bc4f66" providerId="AD" clId="Web-{AF9C204A-CC3B-846D-02AD-ECC4163ECBF9}" dt="2020-02-25T18:40:45.453" v="322"/>
          <pc:sldLayoutMkLst>
            <pc:docMk/>
            <pc:sldMasterMk cId="1802847891" sldId="2147483648"/>
            <pc:sldLayoutMk cId="3167504599" sldId="2147483657"/>
          </pc:sldLayoutMkLst>
        </pc:sldLayoutChg>
        <pc:sldLayoutChg chg="add">
          <pc:chgData name="Shalini Ojha" userId="S::shalini.ojha@nottingham.ac.uk::b9efdd45-2b00-4797-a826-3212d1bc4f66" providerId="AD" clId="Web-{AF9C204A-CC3B-846D-02AD-ECC4163ECBF9}" dt="2020-02-25T18:40:45.453" v="322"/>
          <pc:sldLayoutMkLst>
            <pc:docMk/>
            <pc:sldMasterMk cId="1802847891" sldId="2147483648"/>
            <pc:sldLayoutMk cId="1548963893" sldId="2147483658"/>
          </pc:sldLayoutMkLst>
        </pc:sldLayoutChg>
        <pc:sldLayoutChg chg="add">
          <pc:chgData name="Shalini Ojha" userId="S::shalini.ojha@nottingham.ac.uk::b9efdd45-2b00-4797-a826-3212d1bc4f66" providerId="AD" clId="Web-{AF9C204A-CC3B-846D-02AD-ECC4163ECBF9}" dt="2020-02-25T18:40:45.453" v="322"/>
          <pc:sldLayoutMkLst>
            <pc:docMk/>
            <pc:sldMasterMk cId="1802847891" sldId="2147483648"/>
            <pc:sldLayoutMk cId="530180693" sldId="2147483659"/>
          </pc:sldLayoutMkLst>
        </pc:sldLayoutChg>
        <pc:sldLayoutChg chg="add">
          <pc:chgData name="Shalini Ojha" userId="S::shalini.ojha@nottingham.ac.uk::b9efdd45-2b00-4797-a826-3212d1bc4f66" providerId="AD" clId="Web-{AF9C204A-CC3B-846D-02AD-ECC4163ECBF9}" dt="2020-02-25T18:40:45.453" v="322"/>
          <pc:sldLayoutMkLst>
            <pc:docMk/>
            <pc:sldMasterMk cId="1802847891" sldId="2147483648"/>
            <pc:sldLayoutMk cId="1315268579" sldId="2147483660"/>
          </pc:sldLayoutMkLst>
        </pc:sldLayoutChg>
      </pc:sldMasterChg>
      <pc:sldMasterChg chg="replId modSldLayout">
        <pc:chgData name="Shalini Ojha" userId="S::shalini.ojha@nottingham.ac.uk::b9efdd45-2b00-4797-a826-3212d1bc4f66" providerId="AD" clId="Web-{AF9C204A-CC3B-846D-02AD-ECC4163ECBF9}" dt="2020-02-25T18:40:45.453" v="322"/>
        <pc:sldMasterMkLst>
          <pc:docMk/>
          <pc:sldMasterMk cId="3444733436" sldId="2147483662"/>
        </pc:sldMasterMkLst>
        <pc:sldLayoutChg chg="replId">
          <pc:chgData name="Shalini Ojha" userId="S::shalini.ojha@nottingham.ac.uk::b9efdd45-2b00-4797-a826-3212d1bc4f66" providerId="AD" clId="Web-{AF9C204A-CC3B-846D-02AD-ECC4163ECBF9}" dt="2020-02-25T18:40:45.453" v="322"/>
          <pc:sldLayoutMkLst>
            <pc:docMk/>
            <pc:sldMasterMk cId="3444733436" sldId="2147483662"/>
            <pc:sldLayoutMk cId="1467416739" sldId="2147483663"/>
          </pc:sldLayoutMkLst>
        </pc:sldLayoutChg>
        <pc:sldLayoutChg chg="replId">
          <pc:chgData name="Shalini Ojha" userId="S::shalini.ojha@nottingham.ac.uk::b9efdd45-2b00-4797-a826-3212d1bc4f66" providerId="AD" clId="Web-{AF9C204A-CC3B-846D-02AD-ECC4163ECBF9}" dt="2020-02-25T18:40:45.453" v="322"/>
          <pc:sldLayoutMkLst>
            <pc:docMk/>
            <pc:sldMasterMk cId="3444733436" sldId="2147483662"/>
            <pc:sldLayoutMk cId="2472622209" sldId="2147483664"/>
          </pc:sldLayoutMkLst>
        </pc:sldLayoutChg>
        <pc:sldLayoutChg chg="replId">
          <pc:chgData name="Shalini Ojha" userId="S::shalini.ojha@nottingham.ac.uk::b9efdd45-2b00-4797-a826-3212d1bc4f66" providerId="AD" clId="Web-{AF9C204A-CC3B-846D-02AD-ECC4163ECBF9}" dt="2020-02-25T18:40:45.453" v="322"/>
          <pc:sldLayoutMkLst>
            <pc:docMk/>
            <pc:sldMasterMk cId="3444733436" sldId="2147483662"/>
            <pc:sldLayoutMk cId="80334764" sldId="2147483665"/>
          </pc:sldLayoutMkLst>
        </pc:sldLayoutChg>
        <pc:sldLayoutChg chg="replId">
          <pc:chgData name="Shalini Ojha" userId="S::shalini.ojha@nottingham.ac.uk::b9efdd45-2b00-4797-a826-3212d1bc4f66" providerId="AD" clId="Web-{AF9C204A-CC3B-846D-02AD-ECC4163ECBF9}" dt="2020-02-25T18:40:45.453" v="322"/>
          <pc:sldLayoutMkLst>
            <pc:docMk/>
            <pc:sldMasterMk cId="3444733436" sldId="2147483662"/>
            <pc:sldLayoutMk cId="2700017827" sldId="2147483666"/>
          </pc:sldLayoutMkLst>
        </pc:sldLayoutChg>
        <pc:sldLayoutChg chg="replId">
          <pc:chgData name="Shalini Ojha" userId="S::shalini.ojha@nottingham.ac.uk::b9efdd45-2b00-4797-a826-3212d1bc4f66" providerId="AD" clId="Web-{AF9C204A-CC3B-846D-02AD-ECC4163ECBF9}" dt="2020-02-25T18:40:45.453" v="322"/>
          <pc:sldLayoutMkLst>
            <pc:docMk/>
            <pc:sldMasterMk cId="3444733436" sldId="2147483662"/>
            <pc:sldLayoutMk cId="575837284" sldId="2147483667"/>
          </pc:sldLayoutMkLst>
        </pc:sldLayoutChg>
        <pc:sldLayoutChg chg="replId">
          <pc:chgData name="Shalini Ojha" userId="S::shalini.ojha@nottingham.ac.uk::b9efdd45-2b00-4797-a826-3212d1bc4f66" providerId="AD" clId="Web-{AF9C204A-CC3B-846D-02AD-ECC4163ECBF9}" dt="2020-02-25T18:40:45.453" v="322"/>
          <pc:sldLayoutMkLst>
            <pc:docMk/>
            <pc:sldMasterMk cId="3444733436" sldId="2147483662"/>
            <pc:sldLayoutMk cId="1865760603" sldId="2147483668"/>
          </pc:sldLayoutMkLst>
        </pc:sldLayoutChg>
        <pc:sldLayoutChg chg="replId">
          <pc:chgData name="Shalini Ojha" userId="S::shalini.ojha@nottingham.ac.uk::b9efdd45-2b00-4797-a826-3212d1bc4f66" providerId="AD" clId="Web-{AF9C204A-CC3B-846D-02AD-ECC4163ECBF9}" dt="2020-02-25T18:40:45.453" v="322"/>
          <pc:sldLayoutMkLst>
            <pc:docMk/>
            <pc:sldMasterMk cId="3444733436" sldId="2147483662"/>
            <pc:sldLayoutMk cId="594094484" sldId="2147483669"/>
          </pc:sldLayoutMkLst>
        </pc:sldLayoutChg>
        <pc:sldLayoutChg chg="replId">
          <pc:chgData name="Shalini Ojha" userId="S::shalini.ojha@nottingham.ac.uk::b9efdd45-2b00-4797-a826-3212d1bc4f66" providerId="AD" clId="Web-{AF9C204A-CC3B-846D-02AD-ECC4163ECBF9}" dt="2020-02-25T18:40:45.453" v="322"/>
          <pc:sldLayoutMkLst>
            <pc:docMk/>
            <pc:sldMasterMk cId="3444733436" sldId="2147483662"/>
            <pc:sldLayoutMk cId="2496940941" sldId="2147483670"/>
          </pc:sldLayoutMkLst>
        </pc:sldLayoutChg>
        <pc:sldLayoutChg chg="replId">
          <pc:chgData name="Shalini Ojha" userId="S::shalini.ojha@nottingham.ac.uk::b9efdd45-2b00-4797-a826-3212d1bc4f66" providerId="AD" clId="Web-{AF9C204A-CC3B-846D-02AD-ECC4163ECBF9}" dt="2020-02-25T18:40:45.453" v="322"/>
          <pc:sldLayoutMkLst>
            <pc:docMk/>
            <pc:sldMasterMk cId="3444733436" sldId="2147483662"/>
            <pc:sldLayoutMk cId="2975427432" sldId="2147483671"/>
          </pc:sldLayoutMkLst>
        </pc:sldLayoutChg>
        <pc:sldLayoutChg chg="replId">
          <pc:chgData name="Shalini Ojha" userId="S::shalini.ojha@nottingham.ac.uk::b9efdd45-2b00-4797-a826-3212d1bc4f66" providerId="AD" clId="Web-{AF9C204A-CC3B-846D-02AD-ECC4163ECBF9}" dt="2020-02-25T18:40:45.453" v="322"/>
          <pc:sldLayoutMkLst>
            <pc:docMk/>
            <pc:sldMasterMk cId="3444733436" sldId="2147483662"/>
            <pc:sldLayoutMk cId="3578127904" sldId="2147483672"/>
          </pc:sldLayoutMkLst>
        </pc:sldLayoutChg>
        <pc:sldLayoutChg chg="replId">
          <pc:chgData name="Shalini Ojha" userId="S::shalini.ojha@nottingham.ac.uk::b9efdd45-2b00-4797-a826-3212d1bc4f66" providerId="AD" clId="Web-{AF9C204A-CC3B-846D-02AD-ECC4163ECBF9}" dt="2020-02-25T18:40:45.453" v="322"/>
          <pc:sldLayoutMkLst>
            <pc:docMk/>
            <pc:sldMasterMk cId="3444733436" sldId="2147483662"/>
            <pc:sldLayoutMk cId="4073193343" sldId="2147483673"/>
          </pc:sldLayoutMkLst>
        </pc:sldLayoutChg>
        <pc:sldLayoutChg chg="replId">
          <pc:chgData name="Shalini Ojha" userId="S::shalini.ojha@nottingham.ac.uk::b9efdd45-2b00-4797-a826-3212d1bc4f66" providerId="AD" clId="Web-{AF9C204A-CC3B-846D-02AD-ECC4163ECBF9}" dt="2020-02-25T18:40:45.453" v="322"/>
          <pc:sldLayoutMkLst>
            <pc:docMk/>
            <pc:sldMasterMk cId="3444733436" sldId="2147483662"/>
            <pc:sldLayoutMk cId="806283383" sldId="2147483674"/>
          </pc:sldLayoutMkLst>
        </pc:sldLayoutChg>
      </pc:sldMasterChg>
    </pc:docChg>
  </pc:docChgLst>
</pc:chgInfo>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en-GB" sz="2000" b="1" dirty="0">
                <a:solidFill>
                  <a:schemeClr val="tx1"/>
                </a:solidFill>
                <a:latin typeface="Arial" panose="020B0604020202020204" pitchFamily="34" charset="0"/>
                <a:cs typeface="Arial" panose="020B0604020202020204" pitchFamily="34" charset="0"/>
              </a:rPr>
              <a:t>Less</a:t>
            </a:r>
            <a:r>
              <a:rPr lang="en-GB" sz="2000" b="1" baseline="0" dirty="0">
                <a:solidFill>
                  <a:schemeClr val="tx1"/>
                </a:solidFill>
                <a:latin typeface="Arial" panose="020B0604020202020204" pitchFamily="34" charset="0"/>
                <a:cs typeface="Arial" panose="020B0604020202020204" pitchFamily="34" charset="0"/>
              </a:rPr>
              <a:t> than 34 weeks gestation </a:t>
            </a:r>
            <a:r>
              <a:rPr lang="en-GB" sz="2000" b="1" dirty="0">
                <a:solidFill>
                  <a:schemeClr val="tx1"/>
                </a:solidFill>
                <a:latin typeface="Arial" panose="020B0604020202020204" pitchFamily="34" charset="0"/>
                <a:cs typeface="Arial" panose="020B0604020202020204" pitchFamily="34" charset="0"/>
              </a:rPr>
              <a:t>live</a:t>
            </a:r>
            <a:r>
              <a:rPr lang="en-GB" sz="2000" b="1" baseline="0" dirty="0">
                <a:solidFill>
                  <a:schemeClr val="tx1"/>
                </a:solidFill>
                <a:latin typeface="Arial" panose="020B0604020202020204" pitchFamily="34" charset="0"/>
                <a:cs typeface="Arial" panose="020B0604020202020204" pitchFamily="34" charset="0"/>
              </a:rPr>
              <a:t> births </a:t>
            </a:r>
            <a:br>
              <a:rPr lang="en-GB" sz="2000" b="1" baseline="0" dirty="0">
                <a:solidFill>
                  <a:schemeClr val="tx1"/>
                </a:solidFill>
                <a:latin typeface="Arial" panose="020B0604020202020204" pitchFamily="34" charset="0"/>
                <a:cs typeface="Arial" panose="020B0604020202020204" pitchFamily="34" charset="0"/>
              </a:rPr>
            </a:br>
            <a:r>
              <a:rPr lang="en-GB" sz="2000" b="1" baseline="0" dirty="0">
                <a:solidFill>
                  <a:schemeClr val="tx1"/>
                </a:solidFill>
                <a:latin typeface="Arial" panose="020B0604020202020204" pitchFamily="34" charset="0"/>
                <a:cs typeface="Arial" panose="020B0604020202020204" pitchFamily="34" charset="0"/>
              </a:rPr>
              <a:t>in England and Wales</a:t>
            </a:r>
            <a:endParaRPr lang="en-GB" sz="2000" b="1" dirty="0">
              <a:solidFill>
                <a:schemeClr val="tx1"/>
              </a:solidFill>
              <a:latin typeface="Arial" panose="020B0604020202020204" pitchFamily="34" charset="0"/>
              <a:cs typeface="Arial" panose="020B0604020202020204" pitchFamily="34" charset="0"/>
            </a:endParaRP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2015</c:v>
                </c:pt>
              </c:strCache>
            </c:strRef>
          </c:tx>
          <c:spPr>
            <a:solidFill>
              <a:schemeClr val="accent1"/>
            </a:solidFill>
            <a:ln>
              <a:noFill/>
            </a:ln>
            <a:effectLst/>
          </c:spPr>
          <c:invertIfNegative val="0"/>
          <c:cat>
            <c:strRef>
              <c:f>Sheet1!$A$2:$A$13</c:f>
              <c:strCache>
                <c:ptCount val="12"/>
                <c:pt idx="0">
                  <c:v>&lt;23 weeks</c:v>
                </c:pt>
                <c:pt idx="1">
                  <c:v>23</c:v>
                </c:pt>
                <c:pt idx="2">
                  <c:v>24</c:v>
                </c:pt>
                <c:pt idx="3">
                  <c:v>25</c:v>
                </c:pt>
                <c:pt idx="4">
                  <c:v>26</c:v>
                </c:pt>
                <c:pt idx="5">
                  <c:v>27</c:v>
                </c:pt>
                <c:pt idx="6">
                  <c:v>28</c:v>
                </c:pt>
                <c:pt idx="7">
                  <c:v>29</c:v>
                </c:pt>
                <c:pt idx="8">
                  <c:v>30</c:v>
                </c:pt>
                <c:pt idx="9">
                  <c:v>31</c:v>
                </c:pt>
                <c:pt idx="10">
                  <c:v>32</c:v>
                </c:pt>
                <c:pt idx="11">
                  <c:v>33</c:v>
                </c:pt>
              </c:strCache>
            </c:strRef>
          </c:cat>
          <c:val>
            <c:numRef>
              <c:f>Sheet1!$B$2:$B$13</c:f>
              <c:numCache>
                <c:formatCode>#,##0</c:formatCode>
                <c:ptCount val="12"/>
                <c:pt idx="0">
                  <c:v>427</c:v>
                </c:pt>
                <c:pt idx="1">
                  <c:v>293</c:v>
                </c:pt>
                <c:pt idx="2">
                  <c:v>465</c:v>
                </c:pt>
                <c:pt idx="3">
                  <c:v>534</c:v>
                </c:pt>
                <c:pt idx="4">
                  <c:v>560</c:v>
                </c:pt>
                <c:pt idx="5">
                  <c:v>735</c:v>
                </c:pt>
                <c:pt idx="6">
                  <c:v>959</c:v>
                </c:pt>
                <c:pt idx="7">
                  <c:v>1119</c:v>
                </c:pt>
                <c:pt idx="8">
                  <c:v>1508</c:v>
                </c:pt>
                <c:pt idx="9">
                  <c:v>1994</c:v>
                </c:pt>
                <c:pt idx="10">
                  <c:v>2806</c:v>
                </c:pt>
                <c:pt idx="11">
                  <c:v>3874</c:v>
                </c:pt>
              </c:numCache>
            </c:numRef>
          </c:val>
          <c:extLst xmlns:c16r2="http://schemas.microsoft.com/office/drawing/2015/06/chart">
            <c:ext xmlns:c16="http://schemas.microsoft.com/office/drawing/2014/chart" uri="{C3380CC4-5D6E-409C-BE32-E72D297353CC}">
              <c16:uniqueId val="{00000000-66AC-435E-B0EE-AC2347C989E4}"/>
            </c:ext>
          </c:extLst>
        </c:ser>
        <c:ser>
          <c:idx val="1"/>
          <c:order val="1"/>
          <c:tx>
            <c:strRef>
              <c:f>Sheet1!$C$1</c:f>
              <c:strCache>
                <c:ptCount val="1"/>
                <c:pt idx="0">
                  <c:v>2016</c:v>
                </c:pt>
              </c:strCache>
            </c:strRef>
          </c:tx>
          <c:spPr>
            <a:solidFill>
              <a:schemeClr val="accent2"/>
            </a:solidFill>
            <a:ln>
              <a:noFill/>
            </a:ln>
            <a:effectLst/>
          </c:spPr>
          <c:invertIfNegative val="0"/>
          <c:cat>
            <c:strRef>
              <c:f>Sheet1!$A$2:$A$13</c:f>
              <c:strCache>
                <c:ptCount val="12"/>
                <c:pt idx="0">
                  <c:v>&lt;23 weeks</c:v>
                </c:pt>
                <c:pt idx="1">
                  <c:v>23</c:v>
                </c:pt>
                <c:pt idx="2">
                  <c:v>24</c:v>
                </c:pt>
                <c:pt idx="3">
                  <c:v>25</c:v>
                </c:pt>
                <c:pt idx="4">
                  <c:v>26</c:v>
                </c:pt>
                <c:pt idx="5">
                  <c:v>27</c:v>
                </c:pt>
                <c:pt idx="6">
                  <c:v>28</c:v>
                </c:pt>
                <c:pt idx="7">
                  <c:v>29</c:v>
                </c:pt>
                <c:pt idx="8">
                  <c:v>30</c:v>
                </c:pt>
                <c:pt idx="9">
                  <c:v>31</c:v>
                </c:pt>
                <c:pt idx="10">
                  <c:v>32</c:v>
                </c:pt>
                <c:pt idx="11">
                  <c:v>33</c:v>
                </c:pt>
              </c:strCache>
            </c:strRef>
          </c:cat>
          <c:val>
            <c:numRef>
              <c:f>Sheet1!$C$2:$C$13</c:f>
              <c:numCache>
                <c:formatCode>#,##0</c:formatCode>
                <c:ptCount val="12"/>
                <c:pt idx="0">
                  <c:v>545</c:v>
                </c:pt>
                <c:pt idx="1">
                  <c:v>292</c:v>
                </c:pt>
                <c:pt idx="2">
                  <c:v>437</c:v>
                </c:pt>
                <c:pt idx="3">
                  <c:v>466</c:v>
                </c:pt>
                <c:pt idx="4">
                  <c:v>640</c:v>
                </c:pt>
                <c:pt idx="5">
                  <c:v>804</c:v>
                </c:pt>
                <c:pt idx="6">
                  <c:v>996</c:v>
                </c:pt>
                <c:pt idx="7">
                  <c:v>1157</c:v>
                </c:pt>
                <c:pt idx="8">
                  <c:v>1490</c:v>
                </c:pt>
                <c:pt idx="9">
                  <c:v>1984</c:v>
                </c:pt>
                <c:pt idx="10">
                  <c:v>2685</c:v>
                </c:pt>
                <c:pt idx="11">
                  <c:v>3827</c:v>
                </c:pt>
              </c:numCache>
            </c:numRef>
          </c:val>
          <c:extLst xmlns:c16r2="http://schemas.microsoft.com/office/drawing/2015/06/chart">
            <c:ext xmlns:c16="http://schemas.microsoft.com/office/drawing/2014/chart" uri="{C3380CC4-5D6E-409C-BE32-E72D297353CC}">
              <c16:uniqueId val="{00000001-66AC-435E-B0EE-AC2347C989E4}"/>
            </c:ext>
          </c:extLst>
        </c:ser>
        <c:ser>
          <c:idx val="2"/>
          <c:order val="2"/>
          <c:tx>
            <c:strRef>
              <c:f>Sheet1!$D$1</c:f>
              <c:strCache>
                <c:ptCount val="1"/>
                <c:pt idx="0">
                  <c:v>2017</c:v>
                </c:pt>
              </c:strCache>
            </c:strRef>
          </c:tx>
          <c:spPr>
            <a:solidFill>
              <a:schemeClr val="accent3"/>
            </a:solidFill>
            <a:ln>
              <a:noFill/>
            </a:ln>
            <a:effectLst/>
          </c:spPr>
          <c:invertIfNegative val="0"/>
          <c:cat>
            <c:strRef>
              <c:f>Sheet1!$A$2:$A$13</c:f>
              <c:strCache>
                <c:ptCount val="12"/>
                <c:pt idx="0">
                  <c:v>&lt;23 weeks</c:v>
                </c:pt>
                <c:pt idx="1">
                  <c:v>23</c:v>
                </c:pt>
                <c:pt idx="2">
                  <c:v>24</c:v>
                </c:pt>
                <c:pt idx="3">
                  <c:v>25</c:v>
                </c:pt>
                <c:pt idx="4">
                  <c:v>26</c:v>
                </c:pt>
                <c:pt idx="5">
                  <c:v>27</c:v>
                </c:pt>
                <c:pt idx="6">
                  <c:v>28</c:v>
                </c:pt>
                <c:pt idx="7">
                  <c:v>29</c:v>
                </c:pt>
                <c:pt idx="8">
                  <c:v>30</c:v>
                </c:pt>
                <c:pt idx="9">
                  <c:v>31</c:v>
                </c:pt>
                <c:pt idx="10">
                  <c:v>32</c:v>
                </c:pt>
                <c:pt idx="11">
                  <c:v>33</c:v>
                </c:pt>
              </c:strCache>
            </c:strRef>
          </c:cat>
          <c:val>
            <c:numRef>
              <c:f>Sheet1!$D$2:$D$13</c:f>
              <c:numCache>
                <c:formatCode>General</c:formatCode>
                <c:ptCount val="12"/>
                <c:pt idx="0">
                  <c:v>564</c:v>
                </c:pt>
                <c:pt idx="1">
                  <c:v>313</c:v>
                </c:pt>
                <c:pt idx="2">
                  <c:v>440</c:v>
                </c:pt>
                <c:pt idx="3">
                  <c:v>464</c:v>
                </c:pt>
                <c:pt idx="4">
                  <c:v>600</c:v>
                </c:pt>
                <c:pt idx="5">
                  <c:v>728</c:v>
                </c:pt>
                <c:pt idx="6">
                  <c:v>1016</c:v>
                </c:pt>
                <c:pt idx="7">
                  <c:v>1128</c:v>
                </c:pt>
                <c:pt idx="8">
                  <c:v>1504</c:v>
                </c:pt>
                <c:pt idx="9">
                  <c:v>1888</c:v>
                </c:pt>
                <c:pt idx="10">
                  <c:v>2723</c:v>
                </c:pt>
                <c:pt idx="11">
                  <c:v>3886</c:v>
                </c:pt>
              </c:numCache>
            </c:numRef>
          </c:val>
          <c:extLst xmlns:c16r2="http://schemas.microsoft.com/office/drawing/2015/06/chart">
            <c:ext xmlns:c16="http://schemas.microsoft.com/office/drawing/2014/chart" uri="{C3380CC4-5D6E-409C-BE32-E72D297353CC}">
              <c16:uniqueId val="{00000002-66AC-435E-B0EE-AC2347C989E4}"/>
            </c:ext>
          </c:extLst>
        </c:ser>
        <c:dLbls>
          <c:showLegendKey val="0"/>
          <c:showVal val="0"/>
          <c:showCatName val="0"/>
          <c:showSerName val="0"/>
          <c:showPercent val="0"/>
          <c:showBubbleSize val="0"/>
        </c:dLbls>
        <c:gapWidth val="219"/>
        <c:overlap val="-27"/>
        <c:axId val="99173120"/>
        <c:axId val="99174656"/>
      </c:barChart>
      <c:catAx>
        <c:axId val="9917312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9174656"/>
        <c:crosses val="autoZero"/>
        <c:auto val="1"/>
        <c:lblAlgn val="ctr"/>
        <c:lblOffset val="100"/>
        <c:noMultiLvlLbl val="0"/>
      </c:catAx>
      <c:valAx>
        <c:axId val="99174656"/>
        <c:scaling>
          <c:orientation val="minMax"/>
        </c:scaling>
        <c:delete val="0"/>
        <c:axPos val="l"/>
        <c:numFmt formatCode="#,##0" sourceLinked="1"/>
        <c:majorTickMark val="none"/>
        <c:minorTickMark val="none"/>
        <c:tickLblPos val="nextTo"/>
        <c:spPr>
          <a:noFill/>
          <a:ln w="12700">
            <a:solidFill>
              <a:schemeClr val="tx1"/>
            </a:solidFill>
          </a:ln>
          <a:effectLst/>
        </c:spPr>
        <c:txPr>
          <a:bodyPr rot="-6000000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9173120"/>
        <c:crosses val="autoZero"/>
        <c:crossBetween val="between"/>
        <c:majorUnit val="1000"/>
      </c:valAx>
      <c:spPr>
        <a:noFill/>
        <a:ln>
          <a:noFill/>
        </a:ln>
        <a:effectLst/>
      </c:spPr>
    </c:plotArea>
    <c:legend>
      <c:legendPos val="b"/>
      <c:layout>
        <c:manualLayout>
          <c:xMode val="edge"/>
          <c:yMode val="edge"/>
          <c:x val="0.74181337749329834"/>
          <c:y val="0.92693413668595293"/>
          <c:w val="0.25818662250670171"/>
          <c:h val="7.1571540435898556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en-GB" sz="2000" b="1" dirty="0">
                <a:solidFill>
                  <a:schemeClr val="tx1"/>
                </a:solidFill>
                <a:latin typeface="Arial" panose="020B0604020202020204" pitchFamily="34" charset="0"/>
                <a:cs typeface="Arial" panose="020B0604020202020204" pitchFamily="34" charset="0"/>
              </a:rPr>
              <a:t>Less</a:t>
            </a:r>
            <a:r>
              <a:rPr lang="en-GB" sz="2000" b="1" baseline="0" dirty="0">
                <a:solidFill>
                  <a:schemeClr val="tx1"/>
                </a:solidFill>
                <a:latin typeface="Arial" panose="020B0604020202020204" pitchFamily="34" charset="0"/>
                <a:cs typeface="Arial" panose="020B0604020202020204" pitchFamily="34" charset="0"/>
              </a:rPr>
              <a:t> than 34 weeks gestation </a:t>
            </a:r>
            <a:r>
              <a:rPr lang="en-GB" sz="2000" b="1" dirty="0">
                <a:solidFill>
                  <a:schemeClr val="tx1"/>
                </a:solidFill>
                <a:latin typeface="Arial" panose="020B0604020202020204" pitchFamily="34" charset="0"/>
                <a:cs typeface="Arial" panose="020B0604020202020204" pitchFamily="34" charset="0"/>
              </a:rPr>
              <a:t>live</a:t>
            </a:r>
            <a:r>
              <a:rPr lang="en-GB" sz="2000" b="1" baseline="0" dirty="0">
                <a:solidFill>
                  <a:schemeClr val="tx1"/>
                </a:solidFill>
                <a:latin typeface="Arial" panose="020B0604020202020204" pitchFamily="34" charset="0"/>
                <a:cs typeface="Arial" panose="020B0604020202020204" pitchFamily="34" charset="0"/>
              </a:rPr>
              <a:t> births </a:t>
            </a:r>
            <a:br>
              <a:rPr lang="en-GB" sz="2000" b="1" baseline="0" dirty="0">
                <a:solidFill>
                  <a:schemeClr val="tx1"/>
                </a:solidFill>
                <a:latin typeface="Arial" panose="020B0604020202020204" pitchFamily="34" charset="0"/>
                <a:cs typeface="Arial" panose="020B0604020202020204" pitchFamily="34" charset="0"/>
              </a:rPr>
            </a:br>
            <a:r>
              <a:rPr lang="en-GB" sz="2000" b="1" baseline="0" dirty="0">
                <a:solidFill>
                  <a:schemeClr val="tx1"/>
                </a:solidFill>
                <a:latin typeface="Arial" panose="020B0604020202020204" pitchFamily="34" charset="0"/>
                <a:cs typeface="Arial" panose="020B0604020202020204" pitchFamily="34" charset="0"/>
              </a:rPr>
              <a:t>in England and Wales</a:t>
            </a:r>
            <a:endParaRPr lang="en-GB" sz="2000" b="1" dirty="0">
              <a:solidFill>
                <a:schemeClr val="tx1"/>
              </a:solidFill>
              <a:latin typeface="Arial" panose="020B0604020202020204" pitchFamily="34" charset="0"/>
              <a:cs typeface="Arial" panose="020B0604020202020204" pitchFamily="34" charset="0"/>
            </a:endParaRP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2015</c:v>
                </c:pt>
              </c:strCache>
            </c:strRef>
          </c:tx>
          <c:spPr>
            <a:solidFill>
              <a:schemeClr val="accent1"/>
            </a:solidFill>
            <a:ln>
              <a:noFill/>
            </a:ln>
            <a:effectLst/>
          </c:spPr>
          <c:invertIfNegative val="0"/>
          <c:cat>
            <c:strRef>
              <c:f>Sheet1!$A$2:$A$13</c:f>
              <c:strCache>
                <c:ptCount val="12"/>
                <c:pt idx="0">
                  <c:v>&lt;23 weeks</c:v>
                </c:pt>
                <c:pt idx="1">
                  <c:v>23</c:v>
                </c:pt>
                <c:pt idx="2">
                  <c:v>24</c:v>
                </c:pt>
                <c:pt idx="3">
                  <c:v>25</c:v>
                </c:pt>
                <c:pt idx="4">
                  <c:v>26</c:v>
                </c:pt>
                <c:pt idx="5">
                  <c:v>27</c:v>
                </c:pt>
                <c:pt idx="6">
                  <c:v>28</c:v>
                </c:pt>
                <c:pt idx="7">
                  <c:v>29</c:v>
                </c:pt>
                <c:pt idx="8">
                  <c:v>30</c:v>
                </c:pt>
                <c:pt idx="9">
                  <c:v>31</c:v>
                </c:pt>
                <c:pt idx="10">
                  <c:v>32</c:v>
                </c:pt>
                <c:pt idx="11">
                  <c:v>33</c:v>
                </c:pt>
              </c:strCache>
            </c:strRef>
          </c:cat>
          <c:val>
            <c:numRef>
              <c:f>Sheet1!$B$2:$B$13</c:f>
              <c:numCache>
                <c:formatCode>#,##0</c:formatCode>
                <c:ptCount val="12"/>
                <c:pt idx="0">
                  <c:v>427</c:v>
                </c:pt>
                <c:pt idx="1">
                  <c:v>293</c:v>
                </c:pt>
                <c:pt idx="2">
                  <c:v>465</c:v>
                </c:pt>
                <c:pt idx="3">
                  <c:v>534</c:v>
                </c:pt>
                <c:pt idx="4">
                  <c:v>560</c:v>
                </c:pt>
                <c:pt idx="5">
                  <c:v>735</c:v>
                </c:pt>
                <c:pt idx="6">
                  <c:v>959</c:v>
                </c:pt>
                <c:pt idx="7">
                  <c:v>1119</c:v>
                </c:pt>
                <c:pt idx="8">
                  <c:v>1508</c:v>
                </c:pt>
                <c:pt idx="9">
                  <c:v>1994</c:v>
                </c:pt>
                <c:pt idx="10">
                  <c:v>2806</c:v>
                </c:pt>
                <c:pt idx="11">
                  <c:v>3874</c:v>
                </c:pt>
              </c:numCache>
            </c:numRef>
          </c:val>
          <c:extLst xmlns:c16r2="http://schemas.microsoft.com/office/drawing/2015/06/chart">
            <c:ext xmlns:c16="http://schemas.microsoft.com/office/drawing/2014/chart" uri="{C3380CC4-5D6E-409C-BE32-E72D297353CC}">
              <c16:uniqueId val="{00000000-2C9C-4A60-8BD0-C00E37A5F713}"/>
            </c:ext>
          </c:extLst>
        </c:ser>
        <c:ser>
          <c:idx val="1"/>
          <c:order val="1"/>
          <c:tx>
            <c:strRef>
              <c:f>Sheet1!$C$1</c:f>
              <c:strCache>
                <c:ptCount val="1"/>
                <c:pt idx="0">
                  <c:v>2016</c:v>
                </c:pt>
              </c:strCache>
            </c:strRef>
          </c:tx>
          <c:spPr>
            <a:solidFill>
              <a:schemeClr val="accent2"/>
            </a:solidFill>
            <a:ln>
              <a:noFill/>
            </a:ln>
            <a:effectLst/>
          </c:spPr>
          <c:invertIfNegative val="0"/>
          <c:cat>
            <c:strRef>
              <c:f>Sheet1!$A$2:$A$13</c:f>
              <c:strCache>
                <c:ptCount val="12"/>
                <c:pt idx="0">
                  <c:v>&lt;23 weeks</c:v>
                </c:pt>
                <c:pt idx="1">
                  <c:v>23</c:v>
                </c:pt>
                <c:pt idx="2">
                  <c:v>24</c:v>
                </c:pt>
                <c:pt idx="3">
                  <c:v>25</c:v>
                </c:pt>
                <c:pt idx="4">
                  <c:v>26</c:v>
                </c:pt>
                <c:pt idx="5">
                  <c:v>27</c:v>
                </c:pt>
                <c:pt idx="6">
                  <c:v>28</c:v>
                </c:pt>
                <c:pt idx="7">
                  <c:v>29</c:v>
                </c:pt>
                <c:pt idx="8">
                  <c:v>30</c:v>
                </c:pt>
                <c:pt idx="9">
                  <c:v>31</c:v>
                </c:pt>
                <c:pt idx="10">
                  <c:v>32</c:v>
                </c:pt>
                <c:pt idx="11">
                  <c:v>33</c:v>
                </c:pt>
              </c:strCache>
            </c:strRef>
          </c:cat>
          <c:val>
            <c:numRef>
              <c:f>Sheet1!$C$2:$C$13</c:f>
              <c:numCache>
                <c:formatCode>#,##0</c:formatCode>
                <c:ptCount val="12"/>
                <c:pt idx="0">
                  <c:v>545</c:v>
                </c:pt>
                <c:pt idx="1">
                  <c:v>292</c:v>
                </c:pt>
                <c:pt idx="2">
                  <c:v>437</c:v>
                </c:pt>
                <c:pt idx="3">
                  <c:v>466</c:v>
                </c:pt>
                <c:pt idx="4">
                  <c:v>640</c:v>
                </c:pt>
                <c:pt idx="5">
                  <c:v>804</c:v>
                </c:pt>
                <c:pt idx="6">
                  <c:v>996</c:v>
                </c:pt>
                <c:pt idx="7">
                  <c:v>1157</c:v>
                </c:pt>
                <c:pt idx="8">
                  <c:v>1490</c:v>
                </c:pt>
                <c:pt idx="9">
                  <c:v>1984</c:v>
                </c:pt>
                <c:pt idx="10">
                  <c:v>2685</c:v>
                </c:pt>
                <c:pt idx="11">
                  <c:v>3827</c:v>
                </c:pt>
              </c:numCache>
            </c:numRef>
          </c:val>
          <c:extLst xmlns:c16r2="http://schemas.microsoft.com/office/drawing/2015/06/chart">
            <c:ext xmlns:c16="http://schemas.microsoft.com/office/drawing/2014/chart" uri="{C3380CC4-5D6E-409C-BE32-E72D297353CC}">
              <c16:uniqueId val="{00000001-2C9C-4A60-8BD0-C00E37A5F713}"/>
            </c:ext>
          </c:extLst>
        </c:ser>
        <c:ser>
          <c:idx val="2"/>
          <c:order val="2"/>
          <c:tx>
            <c:strRef>
              <c:f>Sheet1!$D$1</c:f>
              <c:strCache>
                <c:ptCount val="1"/>
                <c:pt idx="0">
                  <c:v>2017</c:v>
                </c:pt>
              </c:strCache>
            </c:strRef>
          </c:tx>
          <c:spPr>
            <a:solidFill>
              <a:schemeClr val="accent3"/>
            </a:solidFill>
            <a:ln>
              <a:noFill/>
            </a:ln>
            <a:effectLst/>
          </c:spPr>
          <c:invertIfNegative val="0"/>
          <c:cat>
            <c:strRef>
              <c:f>Sheet1!$A$2:$A$13</c:f>
              <c:strCache>
                <c:ptCount val="12"/>
                <c:pt idx="0">
                  <c:v>&lt;23 weeks</c:v>
                </c:pt>
                <c:pt idx="1">
                  <c:v>23</c:v>
                </c:pt>
                <c:pt idx="2">
                  <c:v>24</c:v>
                </c:pt>
                <c:pt idx="3">
                  <c:v>25</c:v>
                </c:pt>
                <c:pt idx="4">
                  <c:v>26</c:v>
                </c:pt>
                <c:pt idx="5">
                  <c:v>27</c:v>
                </c:pt>
                <c:pt idx="6">
                  <c:v>28</c:v>
                </c:pt>
                <c:pt idx="7">
                  <c:v>29</c:v>
                </c:pt>
                <c:pt idx="8">
                  <c:v>30</c:v>
                </c:pt>
                <c:pt idx="9">
                  <c:v>31</c:v>
                </c:pt>
                <c:pt idx="10">
                  <c:v>32</c:v>
                </c:pt>
                <c:pt idx="11">
                  <c:v>33</c:v>
                </c:pt>
              </c:strCache>
            </c:strRef>
          </c:cat>
          <c:val>
            <c:numRef>
              <c:f>Sheet1!$D$2:$D$13</c:f>
              <c:numCache>
                <c:formatCode>General</c:formatCode>
                <c:ptCount val="12"/>
                <c:pt idx="0">
                  <c:v>564</c:v>
                </c:pt>
                <c:pt idx="1">
                  <c:v>313</c:v>
                </c:pt>
                <c:pt idx="2">
                  <c:v>440</c:v>
                </c:pt>
                <c:pt idx="3">
                  <c:v>464</c:v>
                </c:pt>
                <c:pt idx="4">
                  <c:v>600</c:v>
                </c:pt>
                <c:pt idx="5">
                  <c:v>728</c:v>
                </c:pt>
                <c:pt idx="6">
                  <c:v>1016</c:v>
                </c:pt>
                <c:pt idx="7">
                  <c:v>1128</c:v>
                </c:pt>
                <c:pt idx="8">
                  <c:v>1504</c:v>
                </c:pt>
                <c:pt idx="9">
                  <c:v>1888</c:v>
                </c:pt>
                <c:pt idx="10">
                  <c:v>2723</c:v>
                </c:pt>
                <c:pt idx="11">
                  <c:v>3886</c:v>
                </c:pt>
              </c:numCache>
            </c:numRef>
          </c:val>
          <c:extLst xmlns:c16r2="http://schemas.microsoft.com/office/drawing/2015/06/chart">
            <c:ext xmlns:c16="http://schemas.microsoft.com/office/drawing/2014/chart" uri="{C3380CC4-5D6E-409C-BE32-E72D297353CC}">
              <c16:uniqueId val="{00000002-2C9C-4A60-8BD0-C00E37A5F713}"/>
            </c:ext>
          </c:extLst>
        </c:ser>
        <c:dLbls>
          <c:showLegendKey val="0"/>
          <c:showVal val="0"/>
          <c:showCatName val="0"/>
          <c:showSerName val="0"/>
          <c:showPercent val="0"/>
          <c:showBubbleSize val="0"/>
        </c:dLbls>
        <c:gapWidth val="219"/>
        <c:overlap val="-27"/>
        <c:axId val="99443072"/>
        <c:axId val="99444608"/>
      </c:barChart>
      <c:catAx>
        <c:axId val="9944307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9444608"/>
        <c:crosses val="autoZero"/>
        <c:auto val="1"/>
        <c:lblAlgn val="ctr"/>
        <c:lblOffset val="100"/>
        <c:noMultiLvlLbl val="0"/>
      </c:catAx>
      <c:valAx>
        <c:axId val="99444608"/>
        <c:scaling>
          <c:orientation val="minMax"/>
        </c:scaling>
        <c:delete val="0"/>
        <c:axPos val="l"/>
        <c:numFmt formatCode="#,##0" sourceLinked="1"/>
        <c:majorTickMark val="none"/>
        <c:minorTickMark val="none"/>
        <c:tickLblPos val="nextTo"/>
        <c:spPr>
          <a:noFill/>
          <a:ln w="12700">
            <a:solidFill>
              <a:schemeClr val="tx1"/>
            </a:solidFill>
          </a:ln>
          <a:effectLst/>
        </c:spPr>
        <c:txPr>
          <a:bodyPr rot="-6000000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9443072"/>
        <c:crosses val="autoZero"/>
        <c:crossBetween val="between"/>
        <c:majorUnit val="1000"/>
      </c:valAx>
      <c:spPr>
        <a:noFill/>
        <a:ln>
          <a:noFill/>
        </a:ln>
        <a:effectLst/>
      </c:spPr>
    </c:plotArea>
    <c:legend>
      <c:legendPos val="b"/>
      <c:layout>
        <c:manualLayout>
          <c:xMode val="edge"/>
          <c:yMode val="edge"/>
          <c:x val="0.65449529732223732"/>
          <c:y val="0.92693413668595293"/>
          <c:w val="0.34394545124613657"/>
          <c:h val="7.1571540435898556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8.png"/></Relationships>
</file>

<file path=ppt/diagrams/_rels/drawing1.xml.rels><?xml version="1.0" encoding="UTF-8" standalone="yes"?>
<Relationships xmlns="http://schemas.openxmlformats.org/package/2006/relationships"><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1239A5-E8EC-413D-BB6F-6741E8C13518}" type="doc">
      <dgm:prSet loTypeId="urn:microsoft.com/office/officeart/2008/layout/AscendingPictureAccentProcess" loCatId="picture" qsTypeId="urn:microsoft.com/office/officeart/2005/8/quickstyle/simple1" qsCatId="simple" csTypeId="urn:microsoft.com/office/officeart/2005/8/colors/accent0_2" csCatId="mainScheme" phldr="1"/>
      <dgm:spPr/>
      <dgm:t>
        <a:bodyPr/>
        <a:lstStyle/>
        <a:p>
          <a:endParaRPr lang="en-US"/>
        </a:p>
      </dgm:t>
    </dgm:pt>
    <dgm:pt modelId="{AB78049D-315E-4FC0-8342-BA9D030DE91C}">
      <dgm:prSet/>
      <dgm:spPr/>
      <dgm:t>
        <a:bodyPr/>
        <a:lstStyle/>
        <a:p>
          <a:r>
            <a:rPr lang="en-US" dirty="0">
              <a:latin typeface="Arial" panose="020B0604020202020204" pitchFamily="34" charset="0"/>
              <a:cs typeface="Arial" panose="020B0604020202020204" pitchFamily="34" charset="0"/>
            </a:rPr>
            <a:t>Trial background</a:t>
          </a:r>
        </a:p>
      </dgm:t>
    </dgm:pt>
    <dgm:pt modelId="{29777D82-A4B2-46EA-8106-600809E723C6}" type="parTrans" cxnId="{66CD6449-06F9-4D0D-8270-FA2DAA036BFB}">
      <dgm:prSet/>
      <dgm:spPr/>
      <dgm:t>
        <a:bodyPr/>
        <a:lstStyle/>
        <a:p>
          <a:endParaRPr lang="en-US"/>
        </a:p>
      </dgm:t>
    </dgm:pt>
    <dgm:pt modelId="{3E941075-3FC4-495E-A165-01E15B3F3737}" type="sibTrans" cxnId="{66CD6449-06F9-4D0D-8270-FA2DAA036BFB}">
      <dgm:prSet/>
      <dgm:spPr>
        <a:blipFill rotWithShape="1">
          <a:blip xmlns:r="http://schemas.openxmlformats.org/officeDocument/2006/relationships" r:embed="rId1"/>
          <a:stretch>
            <a:fillRect/>
          </a:stretch>
        </a:blipFill>
      </dgm:spPr>
      <dgm:t>
        <a:bodyPr/>
        <a:lstStyle/>
        <a:p>
          <a:endParaRPr lang="en-US"/>
        </a:p>
      </dgm:t>
    </dgm:pt>
    <dgm:pt modelId="{22DCCA66-6C56-41FC-B00C-838DAEC331D6}" type="pres">
      <dgm:prSet presAssocID="{CB1239A5-E8EC-413D-BB6F-6741E8C13518}" presName="Name0" presStyleCnt="0">
        <dgm:presLayoutVars>
          <dgm:chMax val="7"/>
          <dgm:chPref val="7"/>
          <dgm:dir/>
        </dgm:presLayoutVars>
      </dgm:prSet>
      <dgm:spPr/>
      <dgm:t>
        <a:bodyPr/>
        <a:lstStyle/>
        <a:p>
          <a:endParaRPr lang="en-GB"/>
        </a:p>
      </dgm:t>
    </dgm:pt>
    <dgm:pt modelId="{D3491022-E624-4208-ABDE-BC7DB4AB6399}" type="pres">
      <dgm:prSet presAssocID="{AB78049D-315E-4FC0-8342-BA9D030DE91C}" presName="parTx1" presStyleLbl="node1" presStyleIdx="0" presStyleCnt="1"/>
      <dgm:spPr/>
      <dgm:t>
        <a:bodyPr/>
        <a:lstStyle/>
        <a:p>
          <a:endParaRPr lang="en-GB"/>
        </a:p>
      </dgm:t>
    </dgm:pt>
    <dgm:pt modelId="{537B2B6D-FC19-4E8E-B4EA-8D449BFA9374}" type="pres">
      <dgm:prSet presAssocID="{3E941075-3FC4-495E-A165-01E15B3F3737}" presName="picture1" presStyleCnt="0"/>
      <dgm:spPr/>
    </dgm:pt>
    <dgm:pt modelId="{CA610613-698D-4644-B0C1-23A4DA4E2177}" type="pres">
      <dgm:prSet presAssocID="{3E941075-3FC4-495E-A165-01E15B3F3737}" presName="imageRepeatNode" presStyleLbl="fgImgPlace1" presStyleIdx="0" presStyleCnt="1"/>
      <dgm:spPr/>
      <dgm:t>
        <a:bodyPr/>
        <a:lstStyle/>
        <a:p>
          <a:endParaRPr lang="en-GB"/>
        </a:p>
      </dgm:t>
    </dgm:pt>
  </dgm:ptLst>
  <dgm:cxnLst>
    <dgm:cxn modelId="{B708CC02-D3EC-4712-A209-7B22420DCC8B}" type="presOf" srcId="{AB78049D-315E-4FC0-8342-BA9D030DE91C}" destId="{D3491022-E624-4208-ABDE-BC7DB4AB6399}" srcOrd="0" destOrd="0" presId="urn:microsoft.com/office/officeart/2008/layout/AscendingPictureAccentProcess"/>
    <dgm:cxn modelId="{2107AA18-CA94-44D2-9EAC-8E43E5E3B41F}" type="presOf" srcId="{CB1239A5-E8EC-413D-BB6F-6741E8C13518}" destId="{22DCCA66-6C56-41FC-B00C-838DAEC331D6}" srcOrd="0" destOrd="0" presId="urn:microsoft.com/office/officeart/2008/layout/AscendingPictureAccentProcess"/>
    <dgm:cxn modelId="{66CD6449-06F9-4D0D-8270-FA2DAA036BFB}" srcId="{CB1239A5-E8EC-413D-BB6F-6741E8C13518}" destId="{AB78049D-315E-4FC0-8342-BA9D030DE91C}" srcOrd="0" destOrd="0" parTransId="{29777D82-A4B2-46EA-8106-600809E723C6}" sibTransId="{3E941075-3FC4-495E-A165-01E15B3F3737}"/>
    <dgm:cxn modelId="{354B6CB0-D285-4FBD-B6D5-3E9AF01C55E5}" type="presOf" srcId="{3E941075-3FC4-495E-A165-01E15B3F3737}" destId="{CA610613-698D-4644-B0C1-23A4DA4E2177}" srcOrd="0" destOrd="0" presId="urn:microsoft.com/office/officeart/2008/layout/AscendingPictureAccentProcess"/>
    <dgm:cxn modelId="{D11300CC-D51E-4D35-91FD-0D8AC87CB67C}" type="presParOf" srcId="{22DCCA66-6C56-41FC-B00C-838DAEC331D6}" destId="{D3491022-E624-4208-ABDE-BC7DB4AB6399}" srcOrd="0" destOrd="0" presId="urn:microsoft.com/office/officeart/2008/layout/AscendingPictureAccentProcess"/>
    <dgm:cxn modelId="{012B7213-1094-4E3F-9852-4D00E6334E83}" type="presParOf" srcId="{22DCCA66-6C56-41FC-B00C-838DAEC331D6}" destId="{537B2B6D-FC19-4E8E-B4EA-8D449BFA9374}" srcOrd="1" destOrd="0" presId="urn:microsoft.com/office/officeart/2008/layout/AscendingPictureAccentProcess"/>
    <dgm:cxn modelId="{035AA9A0-6473-4327-8FBB-AA97908C4EB7}" type="presParOf" srcId="{537B2B6D-FC19-4E8E-B4EA-8D449BFA9374}" destId="{CA610613-698D-4644-B0C1-23A4DA4E2177}" srcOrd="0" destOrd="0" presId="urn:microsoft.com/office/officeart/2008/layout/AscendingPictureAccent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491022-E624-4208-ABDE-BC7DB4AB6399}">
      <dsp:nvSpPr>
        <dsp:cNvPr id="0" name=""/>
        <dsp:cNvSpPr/>
      </dsp:nvSpPr>
      <dsp:spPr>
        <a:xfrm>
          <a:off x="1920091" y="2540997"/>
          <a:ext cx="5746087" cy="1541028"/>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6255" tIns="167640" rIns="167640" bIns="167640" numCol="1" spcCol="1270" anchor="ctr" anchorCtr="0">
          <a:noAutofit/>
        </a:bodyPr>
        <a:lstStyle/>
        <a:p>
          <a:pPr lvl="0" algn="l" defTabSz="1955800">
            <a:lnSpc>
              <a:spcPct val="90000"/>
            </a:lnSpc>
            <a:spcBef>
              <a:spcPct val="0"/>
            </a:spcBef>
            <a:spcAft>
              <a:spcPct val="35000"/>
            </a:spcAft>
          </a:pPr>
          <a:r>
            <a:rPr lang="en-US" sz="4400" kern="1200" dirty="0">
              <a:latin typeface="Arial" panose="020B0604020202020204" pitchFamily="34" charset="0"/>
              <a:cs typeface="Arial" panose="020B0604020202020204" pitchFamily="34" charset="0"/>
            </a:rPr>
            <a:t>Trial background</a:t>
          </a:r>
        </a:p>
      </dsp:txBody>
      <dsp:txXfrm>
        <a:off x="1995318" y="2616224"/>
        <a:ext cx="5595633" cy="1390574"/>
      </dsp:txXfrm>
    </dsp:sp>
    <dsp:sp modelId="{CA610613-698D-4644-B0C1-23A4DA4E2177}">
      <dsp:nvSpPr>
        <dsp:cNvPr id="0" name=""/>
        <dsp:cNvSpPr/>
      </dsp:nvSpPr>
      <dsp:spPr>
        <a:xfrm>
          <a:off x="326709" y="1030541"/>
          <a:ext cx="2664029" cy="2664429"/>
        </a:xfrm>
        <a:prstGeom prst="ellipse">
          <a:avLst/>
        </a:prstGeom>
        <a:blipFill rotWithShape="1">
          <a:blip xmlns:r="http://schemas.openxmlformats.org/officeDocument/2006/relationships" r:embed="rId1"/>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37E48E-BD11-4DDC-8DAC-E12E5F3E931F}" type="datetimeFigureOut">
              <a:rPr lang="en-GB" smtClean="0"/>
              <a:t>25/02/2020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4074B-5F41-47E3-B2D6-4C61163DC590}" type="slidenum">
              <a:rPr lang="en-GB" smtClean="0"/>
              <a:t>‹#›</a:t>
            </a:fld>
            <a:endParaRPr lang="en-GB"/>
          </a:p>
        </p:txBody>
      </p:sp>
    </p:spTree>
    <p:extLst>
      <p:ext uri="{BB962C8B-B14F-4D97-AF65-F5344CB8AC3E}">
        <p14:creationId xmlns:p14="http://schemas.microsoft.com/office/powerpoint/2010/main" val="1187004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Welcome to the introduction to the FEED1 trial. In the next few minutes, we will take you through some background information about the trial and a brief review of the existing studies that have looked at this important research question. </a:t>
            </a:r>
          </a:p>
        </p:txBody>
      </p:sp>
      <p:sp>
        <p:nvSpPr>
          <p:cNvPr id="4" name="Slide Number Placeholder 3"/>
          <p:cNvSpPr>
            <a:spLocks noGrp="1"/>
          </p:cNvSpPr>
          <p:nvPr>
            <p:ph type="sldNum" sz="quarter" idx="10"/>
          </p:nvPr>
        </p:nvSpPr>
        <p:spPr/>
        <p:txBody>
          <a:bodyPr/>
          <a:lstStyle/>
          <a:p>
            <a:fld id="{9F063467-3E49-4DA4-BAFB-933989FECB1C}" type="slidenum">
              <a:rPr lang="en-GB" smtClean="0"/>
              <a:t>1</a:t>
            </a:fld>
            <a:endParaRPr lang="en-GB"/>
          </a:p>
        </p:txBody>
      </p:sp>
    </p:spTree>
    <p:extLst>
      <p:ext uri="{BB962C8B-B14F-4D97-AF65-F5344CB8AC3E}">
        <p14:creationId xmlns:p14="http://schemas.microsoft.com/office/powerpoint/2010/main" val="1782169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Meta-analyses for outcome length of hospital stay showed that full milk feeds from day 1 reduces that number of days babies need to stay in the hospital. However, it is important to note that length of hospital stay in these studies was much shorter, at about 2 weeks, that in the UK which, for babies of 30-32 weeks is known to be 35-40 days. This means that although the result of this meta-analysis is encouraging, a UK study is required to investigate if this intervention can reduce length of hospital stay in our set up.</a:t>
            </a:r>
          </a:p>
        </p:txBody>
      </p:sp>
      <p:sp>
        <p:nvSpPr>
          <p:cNvPr id="4" name="Slide Number Placeholder 3"/>
          <p:cNvSpPr>
            <a:spLocks noGrp="1"/>
          </p:cNvSpPr>
          <p:nvPr>
            <p:ph type="sldNum" sz="quarter" idx="5"/>
          </p:nvPr>
        </p:nvSpPr>
        <p:spPr/>
        <p:txBody>
          <a:bodyPr/>
          <a:lstStyle/>
          <a:p>
            <a:fld id="{DB84074B-5F41-47E3-B2D6-4C61163DC590}" type="slidenum">
              <a:rPr lang="en-GB" smtClean="0"/>
              <a:t>10</a:t>
            </a:fld>
            <a:endParaRPr lang="en-GB"/>
          </a:p>
        </p:txBody>
      </p:sp>
    </p:spTree>
    <p:extLst>
      <p:ext uri="{BB962C8B-B14F-4D97-AF65-F5344CB8AC3E}">
        <p14:creationId xmlns:p14="http://schemas.microsoft.com/office/powerpoint/2010/main" val="3121269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meta-analysis also looked at risk of </a:t>
            </a:r>
            <a:r>
              <a:rPr lang="en-US" dirty="0" err="1">
                <a:cs typeface="Calibri"/>
              </a:rPr>
              <a:t>necrotising</a:t>
            </a:r>
            <a:r>
              <a:rPr lang="en-US" dirty="0">
                <a:cs typeface="Calibri"/>
              </a:rPr>
              <a:t> enterocolitis, and it is reassuring to see that there is no difference in the risk of NEC between the groups although the total number of babies included in this analysis is not sufficient to confirm this. </a:t>
            </a:r>
          </a:p>
        </p:txBody>
      </p:sp>
      <p:sp>
        <p:nvSpPr>
          <p:cNvPr id="4" name="Slide Number Placeholder 3"/>
          <p:cNvSpPr>
            <a:spLocks noGrp="1"/>
          </p:cNvSpPr>
          <p:nvPr>
            <p:ph type="sldNum" sz="quarter" idx="5"/>
          </p:nvPr>
        </p:nvSpPr>
        <p:spPr/>
        <p:txBody>
          <a:bodyPr/>
          <a:lstStyle/>
          <a:p>
            <a:fld id="{DB84074B-5F41-47E3-B2D6-4C61163DC590}" type="slidenum">
              <a:rPr lang="en-GB" smtClean="0"/>
              <a:t>11</a:t>
            </a:fld>
            <a:endParaRPr lang="en-GB"/>
          </a:p>
        </p:txBody>
      </p:sp>
    </p:spTree>
    <p:extLst>
      <p:ext uri="{BB962C8B-B14F-4D97-AF65-F5344CB8AC3E}">
        <p14:creationId xmlns:p14="http://schemas.microsoft.com/office/powerpoint/2010/main" val="3892721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There is a lack of evidence to support optimal feeding strategies for infants born at 30-32 weeks. These infants are usually grouped with more immature infants and fed too slowly due to the higher risk of NEC in the more immature population. Some small studies have investigated if full milk feeds from day 1 can be given but the studies include too few infants and have been conducted in health care settings that is quite different to the UK. Full milk feeds from day1 could potentially to improve care for a large number of infants and their families while simultaneously reduce the cost of care. However, it is important to ensure that this intervention is clinically feasible, and will provide the intended benefits before any practice change can be recommended. The FEED1 trial will answer this question. </a:t>
            </a:r>
          </a:p>
        </p:txBody>
      </p:sp>
      <p:sp>
        <p:nvSpPr>
          <p:cNvPr id="4" name="Slide Number Placeholder 3"/>
          <p:cNvSpPr>
            <a:spLocks noGrp="1"/>
          </p:cNvSpPr>
          <p:nvPr>
            <p:ph type="sldNum" sz="quarter" idx="5"/>
          </p:nvPr>
        </p:nvSpPr>
        <p:spPr/>
        <p:txBody>
          <a:bodyPr/>
          <a:lstStyle/>
          <a:p>
            <a:fld id="{DB84074B-5F41-47E3-B2D6-4C61163DC590}" type="slidenum">
              <a:rPr lang="en-GB" smtClean="0"/>
              <a:t>12</a:t>
            </a:fld>
            <a:endParaRPr lang="en-GB"/>
          </a:p>
        </p:txBody>
      </p:sp>
    </p:spTree>
    <p:extLst>
      <p:ext uri="{BB962C8B-B14F-4D97-AF65-F5344CB8AC3E}">
        <p14:creationId xmlns:p14="http://schemas.microsoft.com/office/powerpoint/2010/main" val="159049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For further information, please see other slides sets in this series. You can find out more about the trial by contacting us using any of the above. </a:t>
            </a:r>
          </a:p>
        </p:txBody>
      </p:sp>
      <p:sp>
        <p:nvSpPr>
          <p:cNvPr id="4" name="Slide Number Placeholder 3"/>
          <p:cNvSpPr>
            <a:spLocks noGrp="1"/>
          </p:cNvSpPr>
          <p:nvPr>
            <p:ph type="sldNum" sz="quarter" idx="5"/>
          </p:nvPr>
        </p:nvSpPr>
        <p:spPr/>
        <p:txBody>
          <a:bodyPr/>
          <a:lstStyle/>
          <a:p>
            <a:fld id="{DB84074B-5F41-47E3-B2D6-4C61163DC590}" type="slidenum">
              <a:rPr lang="en-GB" smtClean="0"/>
              <a:t>13</a:t>
            </a:fld>
            <a:endParaRPr lang="en-GB"/>
          </a:p>
        </p:txBody>
      </p:sp>
    </p:spTree>
    <p:extLst>
      <p:ext uri="{BB962C8B-B14F-4D97-AF65-F5344CB8AC3E}">
        <p14:creationId xmlns:p14="http://schemas.microsoft.com/office/powerpoint/2010/main" val="526638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FEED1 is a </a:t>
            </a:r>
            <a:r>
              <a:rPr lang="en-US" dirty="0" smtClean="0">
                <a:cs typeface="Calibri"/>
              </a:rPr>
              <a:t>multicenter, </a:t>
            </a:r>
            <a:r>
              <a:rPr lang="en-US" dirty="0">
                <a:cs typeface="Calibri"/>
              </a:rPr>
              <a:t>open, parallel,  </a:t>
            </a:r>
            <a:r>
              <a:rPr lang="en-US" dirty="0" err="1">
                <a:cs typeface="Calibri"/>
              </a:rPr>
              <a:t>randomised</a:t>
            </a:r>
            <a:r>
              <a:rPr lang="en-US" dirty="0">
                <a:cs typeface="Calibri"/>
              </a:rPr>
              <a:t> controlled superiority trial investigating the research question: will feeding full milk feeds from the first day of life to infants born at 30 to 32 weeks gestational age reduce their length of hospital stay as compared to the current practice of giving parenteral nutrition or intravenous </a:t>
            </a:r>
            <a:r>
              <a:rPr lang="en-US" dirty="0" smtClean="0">
                <a:cs typeface="Calibri"/>
              </a:rPr>
              <a:t>fluids</a:t>
            </a:r>
            <a:r>
              <a:rPr lang="en-US" dirty="0">
                <a:cs typeface="Calibri"/>
              </a:rPr>
              <a:t> with gradual milk feeding. </a:t>
            </a:r>
          </a:p>
          <a:p>
            <a:r>
              <a:rPr lang="en-US" dirty="0">
                <a:cs typeface="Calibri"/>
              </a:rPr>
              <a:t>More details of the trial design, and outcomes are described in other slides shows in this series. </a:t>
            </a:r>
          </a:p>
        </p:txBody>
      </p:sp>
      <p:sp>
        <p:nvSpPr>
          <p:cNvPr id="4" name="Slide Number Placeholder 3"/>
          <p:cNvSpPr>
            <a:spLocks noGrp="1"/>
          </p:cNvSpPr>
          <p:nvPr>
            <p:ph type="sldNum" sz="quarter" idx="5"/>
          </p:nvPr>
        </p:nvSpPr>
        <p:spPr/>
        <p:txBody>
          <a:bodyPr/>
          <a:lstStyle/>
          <a:p>
            <a:fld id="{DB84074B-5F41-47E3-B2D6-4C61163DC590}" type="slidenum">
              <a:rPr lang="en-GB" smtClean="0"/>
              <a:t>2</a:t>
            </a:fld>
            <a:endParaRPr lang="en-GB"/>
          </a:p>
        </p:txBody>
      </p:sp>
    </p:spTree>
    <p:extLst>
      <p:ext uri="{BB962C8B-B14F-4D97-AF65-F5344CB8AC3E}">
        <p14:creationId xmlns:p14="http://schemas.microsoft.com/office/powerpoint/2010/main" val="1883855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Here we will review the background literature.</a:t>
            </a:r>
          </a:p>
        </p:txBody>
      </p:sp>
      <p:sp>
        <p:nvSpPr>
          <p:cNvPr id="4" name="Slide Number Placeholder 3"/>
          <p:cNvSpPr>
            <a:spLocks noGrp="1"/>
          </p:cNvSpPr>
          <p:nvPr>
            <p:ph type="sldNum" sz="quarter" idx="5"/>
          </p:nvPr>
        </p:nvSpPr>
        <p:spPr/>
        <p:txBody>
          <a:bodyPr/>
          <a:lstStyle/>
          <a:p>
            <a:fld id="{DB84074B-5F41-47E3-B2D6-4C61163DC590}" type="slidenum">
              <a:rPr lang="en-GB" smtClean="0"/>
              <a:t>3</a:t>
            </a:fld>
            <a:endParaRPr lang="en-GB"/>
          </a:p>
        </p:txBody>
      </p:sp>
    </p:spTree>
    <p:extLst>
      <p:ext uri="{BB962C8B-B14F-4D97-AF65-F5344CB8AC3E}">
        <p14:creationId xmlns:p14="http://schemas.microsoft.com/office/powerpoint/2010/main" val="2197226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About 7% of babies born in the UK are premature i.e. born before 37 completed weeks of gestation. Premature births are estimated to cost billions of pounds – this includes the cost of immediate care of the preterm infant, their ongoing long term health needs, and the not-unsubstantial, associated educational and social care costs. There is therefore a need to find ways in which we can improve care of preterm infants with interventions that could improve quality care, improve long term outcomes, and simultaneously reduce the burden and cost of care for families, and health and social care systems.  </a:t>
            </a:r>
          </a:p>
        </p:txBody>
      </p:sp>
      <p:sp>
        <p:nvSpPr>
          <p:cNvPr id="4" name="Slide Number Placeholder 3"/>
          <p:cNvSpPr>
            <a:spLocks noGrp="1"/>
          </p:cNvSpPr>
          <p:nvPr>
            <p:ph type="sldNum" sz="quarter" idx="5"/>
          </p:nvPr>
        </p:nvSpPr>
        <p:spPr/>
        <p:txBody>
          <a:bodyPr/>
          <a:lstStyle/>
          <a:p>
            <a:fld id="{DB84074B-5F41-47E3-B2D6-4C61163DC590}" type="slidenum">
              <a:rPr lang="en-GB" smtClean="0"/>
              <a:t>4</a:t>
            </a:fld>
            <a:endParaRPr lang="en-GB"/>
          </a:p>
        </p:txBody>
      </p:sp>
    </p:spTree>
    <p:extLst>
      <p:ext uri="{BB962C8B-B14F-4D97-AF65-F5344CB8AC3E}">
        <p14:creationId xmlns:p14="http://schemas.microsoft.com/office/powerpoint/2010/main" val="2055257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 the UK, babies born at &lt;34 weeks gestational age are routinely admitted to neonatal units due to their prematurity. </a:t>
            </a:r>
            <a:endParaRPr lang="en-US"/>
          </a:p>
          <a:p>
            <a:r>
              <a:rPr lang="en-US" dirty="0">
                <a:cs typeface="Calibri"/>
              </a:rPr>
              <a:t>The image here shows on the Y-axis the number of life births in England and Wales in 2015,16, and 17. The X-axis shows the number of completed weeks of gestation. It is clear from this graph that most babies born preterm are born at the higher gestations. Despite this most research in neonatal medicine is focused on the extremely premature babies who make up a very small number of our patients. </a:t>
            </a:r>
          </a:p>
        </p:txBody>
      </p:sp>
      <p:sp>
        <p:nvSpPr>
          <p:cNvPr id="4" name="Slide Number Placeholder 3"/>
          <p:cNvSpPr>
            <a:spLocks noGrp="1"/>
          </p:cNvSpPr>
          <p:nvPr>
            <p:ph type="sldNum" sz="quarter" idx="5"/>
          </p:nvPr>
        </p:nvSpPr>
        <p:spPr/>
        <p:txBody>
          <a:bodyPr/>
          <a:lstStyle/>
          <a:p>
            <a:fld id="{DB84074B-5F41-47E3-B2D6-4C61163DC590}" type="slidenum">
              <a:rPr lang="en-GB" smtClean="0"/>
              <a:t>5</a:t>
            </a:fld>
            <a:endParaRPr lang="en-GB"/>
          </a:p>
        </p:txBody>
      </p:sp>
    </p:spTree>
    <p:extLst>
      <p:ext uri="{BB962C8B-B14F-4D97-AF65-F5344CB8AC3E}">
        <p14:creationId xmlns:p14="http://schemas.microsoft.com/office/powerpoint/2010/main" val="1161743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 fact, of all the babies routinely admitted to neonatal units for prematurity, over 40% are born at 30,31, or 32 weeks of gestation. </a:t>
            </a:r>
            <a:r>
              <a:rPr lang="en-US" dirty="0"/>
              <a:t>Recent large neonatal feeding trials have provide evidence for optimal enteral feeding practices for more premature infants. There is very little investigation to find better ways to feed the more mature among the preterm babies. </a:t>
            </a:r>
            <a:endParaRPr lang="en-US" dirty="0">
              <a:cs typeface="Calibri"/>
            </a:endParaRPr>
          </a:p>
          <a:p>
            <a:r>
              <a:rPr lang="en-US" dirty="0">
                <a:cs typeface="Calibri"/>
              </a:rPr>
              <a:t>In the FEED1 trial, we aim to find the optimal way to provide nutrition to this large group. Findings of this trial would potentially impact care of a huge number of babies and their families. </a:t>
            </a:r>
            <a:endParaRPr lang="en-US" dirty="0"/>
          </a:p>
        </p:txBody>
      </p:sp>
      <p:sp>
        <p:nvSpPr>
          <p:cNvPr id="4" name="Slide Number Placeholder 3"/>
          <p:cNvSpPr>
            <a:spLocks noGrp="1"/>
          </p:cNvSpPr>
          <p:nvPr>
            <p:ph type="sldNum" sz="quarter" idx="5"/>
          </p:nvPr>
        </p:nvSpPr>
        <p:spPr/>
        <p:txBody>
          <a:bodyPr/>
          <a:lstStyle/>
          <a:p>
            <a:fld id="{DB84074B-5F41-47E3-B2D6-4C61163DC590}" type="slidenum">
              <a:rPr lang="en-GB" smtClean="0"/>
              <a:t>6</a:t>
            </a:fld>
            <a:endParaRPr lang="en-GB"/>
          </a:p>
        </p:txBody>
      </p:sp>
    </p:spTree>
    <p:extLst>
      <p:ext uri="{BB962C8B-B14F-4D97-AF65-F5344CB8AC3E}">
        <p14:creationId xmlns:p14="http://schemas.microsoft.com/office/powerpoint/2010/main" val="4277233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potential benefits </a:t>
            </a:r>
            <a:r>
              <a:rPr lang="en-US" dirty="0" smtClean="0">
                <a:cs typeface="Calibri"/>
              </a:rPr>
              <a:t>of early feeding include reduced </a:t>
            </a:r>
            <a:r>
              <a:rPr lang="en-US" dirty="0">
                <a:cs typeface="Calibri"/>
              </a:rPr>
              <a:t>need for painful procedures such as placement of </a:t>
            </a:r>
            <a:r>
              <a:rPr lang="en-US" dirty="0" err="1" smtClean="0">
                <a:cs typeface="Calibri"/>
              </a:rPr>
              <a:t>interavenous</a:t>
            </a:r>
            <a:r>
              <a:rPr lang="en-US" dirty="0" smtClean="0">
                <a:cs typeface="Calibri"/>
              </a:rPr>
              <a:t> </a:t>
            </a:r>
            <a:r>
              <a:rPr lang="en-US" dirty="0">
                <a:cs typeface="Calibri"/>
              </a:rPr>
              <a:t>lines to </a:t>
            </a:r>
            <a:r>
              <a:rPr lang="en-US" dirty="0" smtClean="0">
                <a:cs typeface="Calibri"/>
              </a:rPr>
              <a:t>give </a:t>
            </a:r>
            <a:r>
              <a:rPr lang="en-US" dirty="0">
                <a:cs typeface="Calibri"/>
              </a:rPr>
              <a:t>fluids or parenteral nutrition, a reduction in infection </a:t>
            </a:r>
            <a:r>
              <a:rPr lang="en-US" dirty="0" smtClean="0">
                <a:cs typeface="Calibri"/>
              </a:rPr>
              <a:t>risk, </a:t>
            </a:r>
            <a:r>
              <a:rPr lang="en-US" dirty="0">
                <a:cs typeface="Calibri"/>
              </a:rPr>
              <a:t>early milk feeding with promotion of breast feeding all culminating into a possible reduction in the time babies have to stay in the hospital.</a:t>
            </a:r>
          </a:p>
          <a:p>
            <a:r>
              <a:rPr lang="en-US" dirty="0">
                <a:cs typeface="Calibri"/>
              </a:rPr>
              <a:t>We discussed the research idea with parents of premature infants. Our research partner Bliss, UK largest charity for sick and premature infants, coordinated a parent survey where we received nearly 250 responses and parents told us that spending fewer days in hospital was very important to them and on their advice we chose this to be the primary outcome of the FEED1 trial.</a:t>
            </a:r>
          </a:p>
          <a:p>
            <a:r>
              <a:rPr lang="en-US" dirty="0">
                <a:cs typeface="Calibri"/>
              </a:rPr>
              <a:t>Reduction in hospital stay could also, potentially, help neonatal service delivery by increasing availability of cots and reducing the cost of care. </a:t>
            </a:r>
          </a:p>
        </p:txBody>
      </p:sp>
      <p:sp>
        <p:nvSpPr>
          <p:cNvPr id="4" name="Slide Number Placeholder 3"/>
          <p:cNvSpPr>
            <a:spLocks noGrp="1"/>
          </p:cNvSpPr>
          <p:nvPr>
            <p:ph type="sldNum" sz="quarter" idx="5"/>
          </p:nvPr>
        </p:nvSpPr>
        <p:spPr/>
        <p:txBody>
          <a:bodyPr/>
          <a:lstStyle/>
          <a:p>
            <a:fld id="{DB84074B-5F41-47E3-B2D6-4C61163DC590}" type="slidenum">
              <a:rPr lang="en-GB" smtClean="0"/>
              <a:t>7</a:t>
            </a:fld>
            <a:endParaRPr lang="en-GB"/>
          </a:p>
        </p:txBody>
      </p:sp>
    </p:spTree>
    <p:extLst>
      <p:ext uri="{BB962C8B-B14F-4D97-AF65-F5344CB8AC3E}">
        <p14:creationId xmlns:p14="http://schemas.microsoft.com/office/powerpoint/2010/main" val="2349709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With these in mind, we believe that full milk feeds from day 1, if found to be effective in the FEED1 trial, could improve care of preterm infants, help them get home sooner, and reduce cost of care for a large number of preterm infants. </a:t>
            </a:r>
          </a:p>
        </p:txBody>
      </p:sp>
      <p:sp>
        <p:nvSpPr>
          <p:cNvPr id="4" name="Slide Number Placeholder 3"/>
          <p:cNvSpPr>
            <a:spLocks noGrp="1"/>
          </p:cNvSpPr>
          <p:nvPr>
            <p:ph type="sldNum" sz="quarter" idx="5"/>
          </p:nvPr>
        </p:nvSpPr>
        <p:spPr/>
        <p:txBody>
          <a:bodyPr/>
          <a:lstStyle/>
          <a:p>
            <a:fld id="{DB84074B-5F41-47E3-B2D6-4C61163DC590}" type="slidenum">
              <a:rPr lang="en-GB" smtClean="0"/>
              <a:t>8</a:t>
            </a:fld>
            <a:endParaRPr lang="en-GB"/>
          </a:p>
        </p:txBody>
      </p:sp>
    </p:spTree>
    <p:extLst>
      <p:ext uri="{BB962C8B-B14F-4D97-AF65-F5344CB8AC3E}">
        <p14:creationId xmlns:p14="http://schemas.microsoft.com/office/powerpoint/2010/main" val="413085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We looked at the existing literature to see if others have performed similar studies. A Cochrane systematic review of the FEED1 research question found 6 small but similar randomised controlled trials. All these studies were conducted in India – a country where the patient population and health care delivery is significantly different to that in the UK.</a:t>
            </a:r>
          </a:p>
        </p:txBody>
      </p:sp>
      <p:sp>
        <p:nvSpPr>
          <p:cNvPr id="4" name="Slide Number Placeholder 3"/>
          <p:cNvSpPr>
            <a:spLocks noGrp="1"/>
          </p:cNvSpPr>
          <p:nvPr>
            <p:ph type="sldNum" sz="quarter" idx="10"/>
          </p:nvPr>
        </p:nvSpPr>
        <p:spPr/>
        <p:txBody>
          <a:bodyPr/>
          <a:lstStyle/>
          <a:p>
            <a:fld id="{9F063467-3E49-4DA4-BAFB-933989FECB1C}" type="slidenum">
              <a:rPr lang="en-GB" smtClean="0"/>
              <a:t>9</a:t>
            </a:fld>
            <a:endParaRPr lang="en-GB"/>
          </a:p>
        </p:txBody>
      </p:sp>
    </p:spTree>
    <p:extLst>
      <p:ext uri="{BB962C8B-B14F-4D97-AF65-F5344CB8AC3E}">
        <p14:creationId xmlns:p14="http://schemas.microsoft.com/office/powerpoint/2010/main" val="1812179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DCDAF9-5570-432C-B00F-7203CAE494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871FF9C4-8725-4383-B3F0-7F3A976E9F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B8991A99-8E10-4988-9271-7517DD3EADED}"/>
              </a:ext>
            </a:extLst>
          </p:cNvPr>
          <p:cNvSpPr>
            <a:spLocks noGrp="1"/>
          </p:cNvSpPr>
          <p:nvPr>
            <p:ph type="dt" sz="half" idx="10"/>
          </p:nvPr>
        </p:nvSpPr>
        <p:spPr/>
        <p:txBody>
          <a:bodyPr/>
          <a:lstStyle/>
          <a:p>
            <a:fld id="{4479C808-668E-4D26-A7E8-0995304D4D29}" type="datetimeFigureOut">
              <a:rPr lang="en-GB" smtClean="0"/>
              <a:t>25/02/2020</a:t>
            </a:fld>
            <a:endParaRPr lang="en-GB"/>
          </a:p>
        </p:txBody>
      </p:sp>
      <p:sp>
        <p:nvSpPr>
          <p:cNvPr id="5" name="Footer Placeholder 4">
            <a:extLst>
              <a:ext uri="{FF2B5EF4-FFF2-40B4-BE49-F238E27FC236}">
                <a16:creationId xmlns:a16="http://schemas.microsoft.com/office/drawing/2014/main" xmlns="" id="{E8B95B73-939C-4DDF-A57F-5564EE64DF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F67DFE7E-0194-4F0E-8338-3578B67F9233}"/>
              </a:ext>
            </a:extLst>
          </p:cNvPr>
          <p:cNvSpPr>
            <a:spLocks noGrp="1"/>
          </p:cNvSpPr>
          <p:nvPr>
            <p:ph type="sldNum" sz="quarter" idx="12"/>
          </p:nvPr>
        </p:nvSpPr>
        <p:spPr/>
        <p:txBody>
          <a:bodyPr/>
          <a:lstStyle/>
          <a:p>
            <a:fld id="{70BE7073-2656-43BF-AC6B-4E1A8DFFC1D8}" type="slidenum">
              <a:rPr lang="en-GB" smtClean="0"/>
              <a:t>‹#›</a:t>
            </a:fld>
            <a:endParaRPr lang="en-GB"/>
          </a:p>
        </p:txBody>
      </p:sp>
    </p:spTree>
    <p:extLst>
      <p:ext uri="{BB962C8B-B14F-4D97-AF65-F5344CB8AC3E}">
        <p14:creationId xmlns:p14="http://schemas.microsoft.com/office/powerpoint/2010/main" val="1467416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603345-90D8-4324-BA87-5B9210D2701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5C91D105-F768-4BE8-A662-7CDABD09D9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E48A105-B075-46DC-96FD-F6E075E79751}"/>
              </a:ext>
            </a:extLst>
          </p:cNvPr>
          <p:cNvSpPr>
            <a:spLocks noGrp="1"/>
          </p:cNvSpPr>
          <p:nvPr>
            <p:ph type="dt" sz="half" idx="10"/>
          </p:nvPr>
        </p:nvSpPr>
        <p:spPr/>
        <p:txBody>
          <a:bodyPr/>
          <a:lstStyle/>
          <a:p>
            <a:fld id="{4479C808-668E-4D26-A7E8-0995304D4D29}" type="datetimeFigureOut">
              <a:rPr lang="en-GB" smtClean="0"/>
              <a:t>25/02/2020</a:t>
            </a:fld>
            <a:endParaRPr lang="en-GB"/>
          </a:p>
        </p:txBody>
      </p:sp>
      <p:sp>
        <p:nvSpPr>
          <p:cNvPr id="5" name="Footer Placeholder 4">
            <a:extLst>
              <a:ext uri="{FF2B5EF4-FFF2-40B4-BE49-F238E27FC236}">
                <a16:creationId xmlns:a16="http://schemas.microsoft.com/office/drawing/2014/main" xmlns="" id="{DFC3F930-F770-4549-B863-DFCB6A4B26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F894C4BD-0CE1-45F5-8C54-339A3340AC8C}"/>
              </a:ext>
            </a:extLst>
          </p:cNvPr>
          <p:cNvSpPr>
            <a:spLocks noGrp="1"/>
          </p:cNvSpPr>
          <p:nvPr>
            <p:ph type="sldNum" sz="quarter" idx="12"/>
          </p:nvPr>
        </p:nvSpPr>
        <p:spPr/>
        <p:txBody>
          <a:bodyPr/>
          <a:lstStyle/>
          <a:p>
            <a:fld id="{70BE7073-2656-43BF-AC6B-4E1A8DFFC1D8}" type="slidenum">
              <a:rPr lang="en-GB" smtClean="0"/>
              <a:t>‹#›</a:t>
            </a:fld>
            <a:endParaRPr lang="en-GB"/>
          </a:p>
        </p:txBody>
      </p:sp>
    </p:spTree>
    <p:extLst>
      <p:ext uri="{BB962C8B-B14F-4D97-AF65-F5344CB8AC3E}">
        <p14:creationId xmlns:p14="http://schemas.microsoft.com/office/powerpoint/2010/main" val="3578127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539D6D6-F2FC-4BDB-A275-918EAD4B8F5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ADB861C4-E335-47D8-A8EF-4D4FF8B523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87F31CB-AF6F-4D7A-9DFC-703043A915AF}"/>
              </a:ext>
            </a:extLst>
          </p:cNvPr>
          <p:cNvSpPr>
            <a:spLocks noGrp="1"/>
          </p:cNvSpPr>
          <p:nvPr>
            <p:ph type="dt" sz="half" idx="10"/>
          </p:nvPr>
        </p:nvSpPr>
        <p:spPr/>
        <p:txBody>
          <a:bodyPr/>
          <a:lstStyle/>
          <a:p>
            <a:fld id="{4479C808-668E-4D26-A7E8-0995304D4D29}" type="datetimeFigureOut">
              <a:rPr lang="en-GB" smtClean="0"/>
              <a:t>25/02/2020</a:t>
            </a:fld>
            <a:endParaRPr lang="en-GB"/>
          </a:p>
        </p:txBody>
      </p:sp>
      <p:sp>
        <p:nvSpPr>
          <p:cNvPr id="5" name="Footer Placeholder 4">
            <a:extLst>
              <a:ext uri="{FF2B5EF4-FFF2-40B4-BE49-F238E27FC236}">
                <a16:creationId xmlns:a16="http://schemas.microsoft.com/office/drawing/2014/main" xmlns="" id="{F1636C50-5756-481C-B070-6982AB4BED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0FD8FEAC-16B2-491E-98F3-F77127F135AE}"/>
              </a:ext>
            </a:extLst>
          </p:cNvPr>
          <p:cNvSpPr>
            <a:spLocks noGrp="1"/>
          </p:cNvSpPr>
          <p:nvPr>
            <p:ph type="sldNum" sz="quarter" idx="12"/>
          </p:nvPr>
        </p:nvSpPr>
        <p:spPr/>
        <p:txBody>
          <a:bodyPr/>
          <a:lstStyle/>
          <a:p>
            <a:fld id="{70BE7073-2656-43BF-AC6B-4E1A8DFFC1D8}" type="slidenum">
              <a:rPr lang="en-GB" smtClean="0"/>
              <a:t>‹#›</a:t>
            </a:fld>
            <a:endParaRPr lang="en-GB"/>
          </a:p>
        </p:txBody>
      </p:sp>
    </p:spTree>
    <p:extLst>
      <p:ext uri="{BB962C8B-B14F-4D97-AF65-F5344CB8AC3E}">
        <p14:creationId xmlns:p14="http://schemas.microsoft.com/office/powerpoint/2010/main" val="4073193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fld id="{BE9D1689-B638-45F3-9040-C616D2C5C4BF}" type="datetimeFigureOut">
              <a:rPr lang="en-GB"/>
              <a:pPr>
                <a:defRPr/>
              </a:pPr>
              <a:t>25/02/2020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E636F0C-F297-4C46-8F68-04C6FEE80EF7}" type="slidenum">
              <a:rPr lang="en-GB"/>
              <a:pPr>
                <a:defRPr/>
              </a:pPr>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9084" y="5990601"/>
            <a:ext cx="2080611" cy="731499"/>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12637" y="6027046"/>
            <a:ext cx="2669764" cy="632051"/>
          </a:xfrm>
          <a:prstGeom prst="rect">
            <a:avLst/>
          </a:prstGeom>
        </p:spPr>
      </p:pic>
    </p:spTree>
    <p:extLst>
      <p:ext uri="{BB962C8B-B14F-4D97-AF65-F5344CB8AC3E}">
        <p14:creationId xmlns:p14="http://schemas.microsoft.com/office/powerpoint/2010/main" val="806283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fld id="{5A8B0129-84EE-4B7C-A1F2-89D5B0407095}" type="datetimeFigureOut">
              <a:rPr lang="en-GB"/>
              <a:pPr>
                <a:defRPr/>
              </a:pPr>
              <a:t>25/02/2020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EE3F40C-8C5F-4607-A2E9-3CD5DFAE1852}" type="slidenum">
              <a:rPr lang="en-GB"/>
              <a:pPr>
                <a:defRPr/>
              </a:pPr>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359" y="6165304"/>
            <a:ext cx="1740987" cy="612094"/>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25118" y="6170404"/>
            <a:ext cx="2669764" cy="632051"/>
          </a:xfrm>
          <a:prstGeom prst="rect">
            <a:avLst/>
          </a:prstGeom>
        </p:spPr>
      </p:pic>
    </p:spTree>
    <p:extLst>
      <p:ext uri="{BB962C8B-B14F-4D97-AF65-F5344CB8AC3E}">
        <p14:creationId xmlns:p14="http://schemas.microsoft.com/office/powerpoint/2010/main" val="1090556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0A20E2-5D52-46F4-9332-F15701968A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D1AC3F74-2FAA-49EE-8CC4-7FE6030C18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FD36E388-DE69-456E-A026-D6B4C91D1B0D}"/>
              </a:ext>
            </a:extLst>
          </p:cNvPr>
          <p:cNvSpPr>
            <a:spLocks noGrp="1"/>
          </p:cNvSpPr>
          <p:nvPr>
            <p:ph type="dt" sz="half" idx="10"/>
          </p:nvPr>
        </p:nvSpPr>
        <p:spPr/>
        <p:txBody>
          <a:bodyPr/>
          <a:lstStyle/>
          <a:p>
            <a:fld id="{4D440E98-097F-42F1-BDC7-06CC98988940}" type="datetimeFigureOut">
              <a:rPr lang="en-GB" smtClean="0"/>
              <a:t>25/02/2020</a:t>
            </a:fld>
            <a:endParaRPr lang="en-GB"/>
          </a:p>
        </p:txBody>
      </p:sp>
      <p:sp>
        <p:nvSpPr>
          <p:cNvPr id="5" name="Footer Placeholder 4">
            <a:extLst>
              <a:ext uri="{FF2B5EF4-FFF2-40B4-BE49-F238E27FC236}">
                <a16:creationId xmlns:a16="http://schemas.microsoft.com/office/drawing/2014/main" xmlns="" id="{3790707A-763A-41D2-B306-9005C24EC6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DE91DF36-533F-4EBB-A959-94D739D38952}"/>
              </a:ext>
            </a:extLst>
          </p:cNvPr>
          <p:cNvSpPr>
            <a:spLocks noGrp="1"/>
          </p:cNvSpPr>
          <p:nvPr>
            <p:ph type="sldNum" sz="quarter" idx="12"/>
          </p:nvPr>
        </p:nvSpPr>
        <p:spPr/>
        <p:txBody>
          <a:bodyPr/>
          <a:lstStyle/>
          <a:p>
            <a:fld id="{88465B95-3460-4554-8918-CBBC5D5B79FF}" type="slidenum">
              <a:rPr lang="en-GB" smtClean="0"/>
              <a:t>‹#›</a:t>
            </a:fld>
            <a:endParaRPr lang="en-GB"/>
          </a:p>
        </p:txBody>
      </p:sp>
    </p:spTree>
    <p:extLst>
      <p:ext uri="{BB962C8B-B14F-4D97-AF65-F5344CB8AC3E}">
        <p14:creationId xmlns:p14="http://schemas.microsoft.com/office/powerpoint/2010/main" val="3241240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A45FF5-95A1-4430-81A6-0DF5ACA3505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DF5E7B18-7156-41A2-BCC5-B6BD0AC284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08AE0F6A-7968-4ACC-A2AA-CEB9750E8708}"/>
              </a:ext>
            </a:extLst>
          </p:cNvPr>
          <p:cNvSpPr>
            <a:spLocks noGrp="1"/>
          </p:cNvSpPr>
          <p:nvPr>
            <p:ph type="dt" sz="half" idx="10"/>
          </p:nvPr>
        </p:nvSpPr>
        <p:spPr/>
        <p:txBody>
          <a:bodyPr/>
          <a:lstStyle/>
          <a:p>
            <a:fld id="{4D440E98-097F-42F1-BDC7-06CC98988940}" type="datetimeFigureOut">
              <a:rPr lang="en-GB" smtClean="0"/>
              <a:t>25/02/2020</a:t>
            </a:fld>
            <a:endParaRPr lang="en-GB"/>
          </a:p>
        </p:txBody>
      </p:sp>
      <p:sp>
        <p:nvSpPr>
          <p:cNvPr id="5" name="Footer Placeholder 4">
            <a:extLst>
              <a:ext uri="{FF2B5EF4-FFF2-40B4-BE49-F238E27FC236}">
                <a16:creationId xmlns:a16="http://schemas.microsoft.com/office/drawing/2014/main" xmlns="" id="{FC07B00A-05B6-4993-A05C-60B66C2C49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C515E8EE-59EA-4650-8319-BBE52A81E032}"/>
              </a:ext>
            </a:extLst>
          </p:cNvPr>
          <p:cNvSpPr>
            <a:spLocks noGrp="1"/>
          </p:cNvSpPr>
          <p:nvPr>
            <p:ph type="sldNum" sz="quarter" idx="12"/>
          </p:nvPr>
        </p:nvSpPr>
        <p:spPr/>
        <p:txBody>
          <a:bodyPr/>
          <a:lstStyle/>
          <a:p>
            <a:fld id="{88465B95-3460-4554-8918-CBBC5D5B79FF}" type="slidenum">
              <a:rPr lang="en-GB" smtClean="0"/>
              <a:t>‹#›</a:t>
            </a:fld>
            <a:endParaRPr lang="en-GB"/>
          </a:p>
        </p:txBody>
      </p:sp>
    </p:spTree>
    <p:extLst>
      <p:ext uri="{BB962C8B-B14F-4D97-AF65-F5344CB8AC3E}">
        <p14:creationId xmlns:p14="http://schemas.microsoft.com/office/powerpoint/2010/main" val="1434300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7AED95-6458-4620-80B9-E85FF2A839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753934DC-70A5-4D1C-A06E-00BF494EAC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82CDE96-3876-4AB2-A781-157B08CFB252}"/>
              </a:ext>
            </a:extLst>
          </p:cNvPr>
          <p:cNvSpPr>
            <a:spLocks noGrp="1"/>
          </p:cNvSpPr>
          <p:nvPr>
            <p:ph type="dt" sz="half" idx="10"/>
          </p:nvPr>
        </p:nvSpPr>
        <p:spPr/>
        <p:txBody>
          <a:bodyPr/>
          <a:lstStyle/>
          <a:p>
            <a:fld id="{4D440E98-097F-42F1-BDC7-06CC98988940}" type="datetimeFigureOut">
              <a:rPr lang="en-GB" smtClean="0"/>
              <a:t>25/02/2020</a:t>
            </a:fld>
            <a:endParaRPr lang="en-GB"/>
          </a:p>
        </p:txBody>
      </p:sp>
      <p:sp>
        <p:nvSpPr>
          <p:cNvPr id="5" name="Footer Placeholder 4">
            <a:extLst>
              <a:ext uri="{FF2B5EF4-FFF2-40B4-BE49-F238E27FC236}">
                <a16:creationId xmlns:a16="http://schemas.microsoft.com/office/drawing/2014/main" xmlns="" id="{6FDD49F5-C0AA-42B8-B75F-1F78EBFC9F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EDE351E-6ADB-4D0C-9079-D6566530922F}"/>
              </a:ext>
            </a:extLst>
          </p:cNvPr>
          <p:cNvSpPr>
            <a:spLocks noGrp="1"/>
          </p:cNvSpPr>
          <p:nvPr>
            <p:ph type="sldNum" sz="quarter" idx="12"/>
          </p:nvPr>
        </p:nvSpPr>
        <p:spPr/>
        <p:txBody>
          <a:bodyPr/>
          <a:lstStyle/>
          <a:p>
            <a:fld id="{88465B95-3460-4554-8918-CBBC5D5B79FF}" type="slidenum">
              <a:rPr lang="en-GB" smtClean="0"/>
              <a:t>‹#›</a:t>
            </a:fld>
            <a:endParaRPr lang="en-GB"/>
          </a:p>
        </p:txBody>
      </p:sp>
    </p:spTree>
    <p:extLst>
      <p:ext uri="{BB962C8B-B14F-4D97-AF65-F5344CB8AC3E}">
        <p14:creationId xmlns:p14="http://schemas.microsoft.com/office/powerpoint/2010/main" val="905329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EE94E7-3AD7-426B-9AF7-1355593402E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93F809C3-18AC-41E8-B1ED-6512E2CAAB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0311C83E-F9A6-4743-B6B2-5D2EA1AD62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EB34C8D1-2D54-470A-BF80-AED1577DF48F}"/>
              </a:ext>
            </a:extLst>
          </p:cNvPr>
          <p:cNvSpPr>
            <a:spLocks noGrp="1"/>
          </p:cNvSpPr>
          <p:nvPr>
            <p:ph type="dt" sz="half" idx="10"/>
          </p:nvPr>
        </p:nvSpPr>
        <p:spPr/>
        <p:txBody>
          <a:bodyPr/>
          <a:lstStyle/>
          <a:p>
            <a:fld id="{4D440E98-097F-42F1-BDC7-06CC98988940}" type="datetimeFigureOut">
              <a:rPr lang="en-GB" smtClean="0"/>
              <a:t>25/02/2020</a:t>
            </a:fld>
            <a:endParaRPr lang="en-GB"/>
          </a:p>
        </p:txBody>
      </p:sp>
      <p:sp>
        <p:nvSpPr>
          <p:cNvPr id="6" name="Footer Placeholder 5">
            <a:extLst>
              <a:ext uri="{FF2B5EF4-FFF2-40B4-BE49-F238E27FC236}">
                <a16:creationId xmlns:a16="http://schemas.microsoft.com/office/drawing/2014/main" xmlns="" id="{6CC5457E-2ED8-4583-B3CF-6B31A331365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F53C6147-0366-422D-AFD1-065F34F419F1}"/>
              </a:ext>
            </a:extLst>
          </p:cNvPr>
          <p:cNvSpPr>
            <a:spLocks noGrp="1"/>
          </p:cNvSpPr>
          <p:nvPr>
            <p:ph type="sldNum" sz="quarter" idx="12"/>
          </p:nvPr>
        </p:nvSpPr>
        <p:spPr/>
        <p:txBody>
          <a:bodyPr/>
          <a:lstStyle/>
          <a:p>
            <a:fld id="{88465B95-3460-4554-8918-CBBC5D5B79FF}" type="slidenum">
              <a:rPr lang="en-GB" smtClean="0"/>
              <a:t>‹#›</a:t>
            </a:fld>
            <a:endParaRPr lang="en-GB"/>
          </a:p>
        </p:txBody>
      </p:sp>
    </p:spTree>
    <p:extLst>
      <p:ext uri="{BB962C8B-B14F-4D97-AF65-F5344CB8AC3E}">
        <p14:creationId xmlns:p14="http://schemas.microsoft.com/office/powerpoint/2010/main" val="3018015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62158E-8911-4499-ADC3-A5E95FCC6DB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0B457B7F-2F6B-4418-AEC9-63F4923992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5A29D4F-A8D0-4C75-BA40-175167B3F7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828D3CDA-1A10-4FA0-A455-0414B216E4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849427A-2C85-4087-A4DB-A16F478BC3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193D6055-5B83-4780-9B7C-D171FC2E37AE}"/>
              </a:ext>
            </a:extLst>
          </p:cNvPr>
          <p:cNvSpPr>
            <a:spLocks noGrp="1"/>
          </p:cNvSpPr>
          <p:nvPr>
            <p:ph type="dt" sz="half" idx="10"/>
          </p:nvPr>
        </p:nvSpPr>
        <p:spPr/>
        <p:txBody>
          <a:bodyPr/>
          <a:lstStyle/>
          <a:p>
            <a:fld id="{4D440E98-097F-42F1-BDC7-06CC98988940}" type="datetimeFigureOut">
              <a:rPr lang="en-GB" smtClean="0"/>
              <a:t>25/02/2020</a:t>
            </a:fld>
            <a:endParaRPr lang="en-GB"/>
          </a:p>
        </p:txBody>
      </p:sp>
      <p:sp>
        <p:nvSpPr>
          <p:cNvPr id="8" name="Footer Placeholder 7">
            <a:extLst>
              <a:ext uri="{FF2B5EF4-FFF2-40B4-BE49-F238E27FC236}">
                <a16:creationId xmlns:a16="http://schemas.microsoft.com/office/drawing/2014/main" xmlns="" id="{0317BEFD-E710-4A5D-84C9-2FF9E5CACFB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60BFF70C-F85B-4EF7-B775-6EDB78A14781}"/>
              </a:ext>
            </a:extLst>
          </p:cNvPr>
          <p:cNvSpPr>
            <a:spLocks noGrp="1"/>
          </p:cNvSpPr>
          <p:nvPr>
            <p:ph type="sldNum" sz="quarter" idx="12"/>
          </p:nvPr>
        </p:nvSpPr>
        <p:spPr/>
        <p:txBody>
          <a:bodyPr/>
          <a:lstStyle/>
          <a:p>
            <a:fld id="{88465B95-3460-4554-8918-CBBC5D5B79FF}" type="slidenum">
              <a:rPr lang="en-GB" smtClean="0"/>
              <a:t>‹#›</a:t>
            </a:fld>
            <a:endParaRPr lang="en-GB"/>
          </a:p>
        </p:txBody>
      </p:sp>
    </p:spTree>
    <p:extLst>
      <p:ext uri="{BB962C8B-B14F-4D97-AF65-F5344CB8AC3E}">
        <p14:creationId xmlns:p14="http://schemas.microsoft.com/office/powerpoint/2010/main" val="2177810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3C6F4E-6E7D-4439-BA16-349715483EF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BF631099-DD30-42F9-BA54-671C9421D2BC}"/>
              </a:ext>
            </a:extLst>
          </p:cNvPr>
          <p:cNvSpPr>
            <a:spLocks noGrp="1"/>
          </p:cNvSpPr>
          <p:nvPr>
            <p:ph type="dt" sz="half" idx="10"/>
          </p:nvPr>
        </p:nvSpPr>
        <p:spPr/>
        <p:txBody>
          <a:bodyPr/>
          <a:lstStyle/>
          <a:p>
            <a:fld id="{4D440E98-097F-42F1-BDC7-06CC98988940}" type="datetimeFigureOut">
              <a:rPr lang="en-GB" smtClean="0"/>
              <a:t>25/02/2020</a:t>
            </a:fld>
            <a:endParaRPr lang="en-GB"/>
          </a:p>
        </p:txBody>
      </p:sp>
      <p:sp>
        <p:nvSpPr>
          <p:cNvPr id="4" name="Footer Placeholder 3">
            <a:extLst>
              <a:ext uri="{FF2B5EF4-FFF2-40B4-BE49-F238E27FC236}">
                <a16:creationId xmlns:a16="http://schemas.microsoft.com/office/drawing/2014/main" xmlns="" id="{6C1C0D15-4DFC-4A7D-9192-88C10BC4CB9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657D18F7-4E6B-4C56-92C1-A0E453D8A0FE}"/>
              </a:ext>
            </a:extLst>
          </p:cNvPr>
          <p:cNvSpPr>
            <a:spLocks noGrp="1"/>
          </p:cNvSpPr>
          <p:nvPr>
            <p:ph type="sldNum" sz="quarter" idx="12"/>
          </p:nvPr>
        </p:nvSpPr>
        <p:spPr/>
        <p:txBody>
          <a:bodyPr/>
          <a:lstStyle/>
          <a:p>
            <a:fld id="{88465B95-3460-4554-8918-CBBC5D5B79FF}" type="slidenum">
              <a:rPr lang="en-GB" smtClean="0"/>
              <a:t>‹#›</a:t>
            </a:fld>
            <a:endParaRPr lang="en-GB"/>
          </a:p>
        </p:txBody>
      </p:sp>
    </p:spTree>
    <p:extLst>
      <p:ext uri="{BB962C8B-B14F-4D97-AF65-F5344CB8AC3E}">
        <p14:creationId xmlns:p14="http://schemas.microsoft.com/office/powerpoint/2010/main" val="3077560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403CDA-C398-457F-A174-4E7E1A171F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DD53D4F5-4917-44EE-AF11-B1EBA26ED2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D065E1B7-DC8F-4119-B49B-AF073188574D}"/>
              </a:ext>
            </a:extLst>
          </p:cNvPr>
          <p:cNvSpPr>
            <a:spLocks noGrp="1"/>
          </p:cNvSpPr>
          <p:nvPr>
            <p:ph type="dt" sz="half" idx="10"/>
          </p:nvPr>
        </p:nvSpPr>
        <p:spPr/>
        <p:txBody>
          <a:bodyPr/>
          <a:lstStyle/>
          <a:p>
            <a:fld id="{4479C808-668E-4D26-A7E8-0995304D4D29}" type="datetimeFigureOut">
              <a:rPr lang="en-GB" smtClean="0"/>
              <a:t>25/02/2020</a:t>
            </a:fld>
            <a:endParaRPr lang="en-GB"/>
          </a:p>
        </p:txBody>
      </p:sp>
      <p:sp>
        <p:nvSpPr>
          <p:cNvPr id="5" name="Footer Placeholder 4">
            <a:extLst>
              <a:ext uri="{FF2B5EF4-FFF2-40B4-BE49-F238E27FC236}">
                <a16:creationId xmlns:a16="http://schemas.microsoft.com/office/drawing/2014/main" xmlns="" id="{D7CE5DFC-6ABD-4B78-B2D5-82CF717973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731C26FC-C4F2-4E68-B784-99BF488B2295}"/>
              </a:ext>
            </a:extLst>
          </p:cNvPr>
          <p:cNvSpPr>
            <a:spLocks noGrp="1"/>
          </p:cNvSpPr>
          <p:nvPr>
            <p:ph type="sldNum" sz="quarter" idx="12"/>
          </p:nvPr>
        </p:nvSpPr>
        <p:spPr/>
        <p:txBody>
          <a:bodyPr/>
          <a:lstStyle/>
          <a:p>
            <a:fld id="{70BE7073-2656-43BF-AC6B-4E1A8DFFC1D8}" type="slidenum">
              <a:rPr lang="en-GB" smtClean="0"/>
              <a:t>‹#›</a:t>
            </a:fld>
            <a:endParaRPr lang="en-GB"/>
          </a:p>
        </p:txBody>
      </p:sp>
    </p:spTree>
    <p:extLst>
      <p:ext uri="{BB962C8B-B14F-4D97-AF65-F5344CB8AC3E}">
        <p14:creationId xmlns:p14="http://schemas.microsoft.com/office/powerpoint/2010/main" val="24726222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1CE95F1-E46B-4052-855F-81F63E287E5C}"/>
              </a:ext>
            </a:extLst>
          </p:cNvPr>
          <p:cNvSpPr>
            <a:spLocks noGrp="1"/>
          </p:cNvSpPr>
          <p:nvPr>
            <p:ph type="dt" sz="half" idx="10"/>
          </p:nvPr>
        </p:nvSpPr>
        <p:spPr/>
        <p:txBody>
          <a:bodyPr/>
          <a:lstStyle/>
          <a:p>
            <a:fld id="{4D440E98-097F-42F1-BDC7-06CC98988940}" type="datetimeFigureOut">
              <a:rPr lang="en-GB" smtClean="0"/>
              <a:t>25/02/2020</a:t>
            </a:fld>
            <a:endParaRPr lang="en-GB"/>
          </a:p>
        </p:txBody>
      </p:sp>
      <p:sp>
        <p:nvSpPr>
          <p:cNvPr id="3" name="Footer Placeholder 2">
            <a:extLst>
              <a:ext uri="{FF2B5EF4-FFF2-40B4-BE49-F238E27FC236}">
                <a16:creationId xmlns:a16="http://schemas.microsoft.com/office/drawing/2014/main" xmlns="" id="{7B175AEE-8605-4484-A89A-8041F07955D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148893E9-8B3F-4D0F-8E1B-484C2FACE960}"/>
              </a:ext>
            </a:extLst>
          </p:cNvPr>
          <p:cNvSpPr>
            <a:spLocks noGrp="1"/>
          </p:cNvSpPr>
          <p:nvPr>
            <p:ph type="sldNum" sz="quarter" idx="12"/>
          </p:nvPr>
        </p:nvSpPr>
        <p:spPr/>
        <p:txBody>
          <a:bodyPr/>
          <a:lstStyle/>
          <a:p>
            <a:fld id="{88465B95-3460-4554-8918-CBBC5D5B79FF}" type="slidenum">
              <a:rPr lang="en-GB" smtClean="0"/>
              <a:t>‹#›</a:t>
            </a:fld>
            <a:endParaRPr lang="en-GB"/>
          </a:p>
        </p:txBody>
      </p:sp>
    </p:spTree>
    <p:extLst>
      <p:ext uri="{BB962C8B-B14F-4D97-AF65-F5344CB8AC3E}">
        <p14:creationId xmlns:p14="http://schemas.microsoft.com/office/powerpoint/2010/main" val="37883972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EBE542-C5FD-491B-B3AC-98B8CD0118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7E1F90D9-BFBB-490D-8104-26CB74B0D2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333DFB93-C170-4DC8-A693-17D72CD58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24ADE5A-2DF2-4780-8F46-87346BC83E3C}"/>
              </a:ext>
            </a:extLst>
          </p:cNvPr>
          <p:cNvSpPr>
            <a:spLocks noGrp="1"/>
          </p:cNvSpPr>
          <p:nvPr>
            <p:ph type="dt" sz="half" idx="10"/>
          </p:nvPr>
        </p:nvSpPr>
        <p:spPr/>
        <p:txBody>
          <a:bodyPr/>
          <a:lstStyle/>
          <a:p>
            <a:fld id="{4D440E98-097F-42F1-BDC7-06CC98988940}" type="datetimeFigureOut">
              <a:rPr lang="en-GB" smtClean="0"/>
              <a:t>25/02/2020</a:t>
            </a:fld>
            <a:endParaRPr lang="en-GB"/>
          </a:p>
        </p:txBody>
      </p:sp>
      <p:sp>
        <p:nvSpPr>
          <p:cNvPr id="6" name="Footer Placeholder 5">
            <a:extLst>
              <a:ext uri="{FF2B5EF4-FFF2-40B4-BE49-F238E27FC236}">
                <a16:creationId xmlns:a16="http://schemas.microsoft.com/office/drawing/2014/main" xmlns="" id="{82F3B5B8-C12B-4506-81BB-66D90F9A03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DBBE2BA9-822F-4259-AEDC-6604F9570910}"/>
              </a:ext>
            </a:extLst>
          </p:cNvPr>
          <p:cNvSpPr>
            <a:spLocks noGrp="1"/>
          </p:cNvSpPr>
          <p:nvPr>
            <p:ph type="sldNum" sz="quarter" idx="12"/>
          </p:nvPr>
        </p:nvSpPr>
        <p:spPr/>
        <p:txBody>
          <a:bodyPr/>
          <a:lstStyle/>
          <a:p>
            <a:fld id="{88465B95-3460-4554-8918-CBBC5D5B79FF}" type="slidenum">
              <a:rPr lang="en-GB" smtClean="0"/>
              <a:t>‹#›</a:t>
            </a:fld>
            <a:endParaRPr lang="en-GB"/>
          </a:p>
        </p:txBody>
      </p:sp>
    </p:spTree>
    <p:extLst>
      <p:ext uri="{BB962C8B-B14F-4D97-AF65-F5344CB8AC3E}">
        <p14:creationId xmlns:p14="http://schemas.microsoft.com/office/powerpoint/2010/main" val="983312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ABBCA2-AD73-4D41-AFFD-CCF0911BBA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5FD202A7-403C-4288-843D-3B3A37B4F0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D0BC2E5C-8FAE-4838-A5F1-3BE84F8D72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78A724F-67A4-4B09-9449-A9978C6D3ADB}"/>
              </a:ext>
            </a:extLst>
          </p:cNvPr>
          <p:cNvSpPr>
            <a:spLocks noGrp="1"/>
          </p:cNvSpPr>
          <p:nvPr>
            <p:ph type="dt" sz="half" idx="10"/>
          </p:nvPr>
        </p:nvSpPr>
        <p:spPr/>
        <p:txBody>
          <a:bodyPr/>
          <a:lstStyle/>
          <a:p>
            <a:fld id="{4D440E98-097F-42F1-BDC7-06CC98988940}" type="datetimeFigureOut">
              <a:rPr lang="en-GB" smtClean="0"/>
              <a:t>25/02/2020</a:t>
            </a:fld>
            <a:endParaRPr lang="en-GB"/>
          </a:p>
        </p:txBody>
      </p:sp>
      <p:sp>
        <p:nvSpPr>
          <p:cNvPr id="6" name="Footer Placeholder 5">
            <a:extLst>
              <a:ext uri="{FF2B5EF4-FFF2-40B4-BE49-F238E27FC236}">
                <a16:creationId xmlns:a16="http://schemas.microsoft.com/office/drawing/2014/main" xmlns="" id="{85334ECA-9BFD-4C10-B496-0C424160F4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FEC38150-9447-4DC2-8632-12107D6FBD3E}"/>
              </a:ext>
            </a:extLst>
          </p:cNvPr>
          <p:cNvSpPr>
            <a:spLocks noGrp="1"/>
          </p:cNvSpPr>
          <p:nvPr>
            <p:ph type="sldNum" sz="quarter" idx="12"/>
          </p:nvPr>
        </p:nvSpPr>
        <p:spPr/>
        <p:txBody>
          <a:bodyPr/>
          <a:lstStyle/>
          <a:p>
            <a:fld id="{88465B95-3460-4554-8918-CBBC5D5B79FF}" type="slidenum">
              <a:rPr lang="en-GB" smtClean="0"/>
              <a:t>‹#›</a:t>
            </a:fld>
            <a:endParaRPr lang="en-GB"/>
          </a:p>
        </p:txBody>
      </p:sp>
    </p:spTree>
    <p:extLst>
      <p:ext uri="{BB962C8B-B14F-4D97-AF65-F5344CB8AC3E}">
        <p14:creationId xmlns:p14="http://schemas.microsoft.com/office/powerpoint/2010/main" val="3167504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B3DD4B-8986-42EE-A0B4-5DD6802CFD6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4E0ECA6C-DE83-4C36-B844-B13B5A3E65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0770D0F5-5C0A-487E-ACCC-6E915FD91C5A}"/>
              </a:ext>
            </a:extLst>
          </p:cNvPr>
          <p:cNvSpPr>
            <a:spLocks noGrp="1"/>
          </p:cNvSpPr>
          <p:nvPr>
            <p:ph type="dt" sz="half" idx="10"/>
          </p:nvPr>
        </p:nvSpPr>
        <p:spPr/>
        <p:txBody>
          <a:bodyPr/>
          <a:lstStyle/>
          <a:p>
            <a:fld id="{4D440E98-097F-42F1-BDC7-06CC98988940}" type="datetimeFigureOut">
              <a:rPr lang="en-GB" smtClean="0"/>
              <a:t>25/02/2020</a:t>
            </a:fld>
            <a:endParaRPr lang="en-GB"/>
          </a:p>
        </p:txBody>
      </p:sp>
      <p:sp>
        <p:nvSpPr>
          <p:cNvPr id="5" name="Footer Placeholder 4">
            <a:extLst>
              <a:ext uri="{FF2B5EF4-FFF2-40B4-BE49-F238E27FC236}">
                <a16:creationId xmlns:a16="http://schemas.microsoft.com/office/drawing/2014/main" xmlns="" id="{7C90E9F8-CA3B-467B-8BE9-37E5CAA8D5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5BB22577-28E3-48F4-8C1A-50BCC59EBD8A}"/>
              </a:ext>
            </a:extLst>
          </p:cNvPr>
          <p:cNvSpPr>
            <a:spLocks noGrp="1"/>
          </p:cNvSpPr>
          <p:nvPr>
            <p:ph type="sldNum" sz="quarter" idx="12"/>
          </p:nvPr>
        </p:nvSpPr>
        <p:spPr/>
        <p:txBody>
          <a:bodyPr/>
          <a:lstStyle/>
          <a:p>
            <a:fld id="{88465B95-3460-4554-8918-CBBC5D5B79FF}" type="slidenum">
              <a:rPr lang="en-GB" smtClean="0"/>
              <a:t>‹#›</a:t>
            </a:fld>
            <a:endParaRPr lang="en-GB"/>
          </a:p>
        </p:txBody>
      </p:sp>
    </p:spTree>
    <p:extLst>
      <p:ext uri="{BB962C8B-B14F-4D97-AF65-F5344CB8AC3E}">
        <p14:creationId xmlns:p14="http://schemas.microsoft.com/office/powerpoint/2010/main" val="15489638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5BEFC45-8FE8-4BDB-98E1-E77C40D5648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55CAF3D3-EBE6-42E7-9C22-37B49C0129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AEBA1F73-0336-41EE-99FB-BCC7A31AA6F3}"/>
              </a:ext>
            </a:extLst>
          </p:cNvPr>
          <p:cNvSpPr>
            <a:spLocks noGrp="1"/>
          </p:cNvSpPr>
          <p:nvPr>
            <p:ph type="dt" sz="half" idx="10"/>
          </p:nvPr>
        </p:nvSpPr>
        <p:spPr/>
        <p:txBody>
          <a:bodyPr/>
          <a:lstStyle/>
          <a:p>
            <a:fld id="{4D440E98-097F-42F1-BDC7-06CC98988940}" type="datetimeFigureOut">
              <a:rPr lang="en-GB" smtClean="0"/>
              <a:t>25/02/2020</a:t>
            </a:fld>
            <a:endParaRPr lang="en-GB"/>
          </a:p>
        </p:txBody>
      </p:sp>
      <p:sp>
        <p:nvSpPr>
          <p:cNvPr id="5" name="Footer Placeholder 4">
            <a:extLst>
              <a:ext uri="{FF2B5EF4-FFF2-40B4-BE49-F238E27FC236}">
                <a16:creationId xmlns:a16="http://schemas.microsoft.com/office/drawing/2014/main" xmlns="" id="{805AEB43-6B14-4A2D-959F-715BD581C7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AE11CE6D-7B14-4543-B0B5-507289116841}"/>
              </a:ext>
            </a:extLst>
          </p:cNvPr>
          <p:cNvSpPr>
            <a:spLocks noGrp="1"/>
          </p:cNvSpPr>
          <p:nvPr>
            <p:ph type="sldNum" sz="quarter" idx="12"/>
          </p:nvPr>
        </p:nvSpPr>
        <p:spPr/>
        <p:txBody>
          <a:bodyPr/>
          <a:lstStyle/>
          <a:p>
            <a:fld id="{88465B95-3460-4554-8918-CBBC5D5B79FF}" type="slidenum">
              <a:rPr lang="en-GB" smtClean="0"/>
              <a:t>‹#›</a:t>
            </a:fld>
            <a:endParaRPr lang="en-GB"/>
          </a:p>
        </p:txBody>
      </p:sp>
    </p:spTree>
    <p:extLst>
      <p:ext uri="{BB962C8B-B14F-4D97-AF65-F5344CB8AC3E}">
        <p14:creationId xmlns:p14="http://schemas.microsoft.com/office/powerpoint/2010/main" val="5301806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fld id="{5A8B0129-84EE-4B7C-A1F2-89D5B0407095}" type="datetimeFigureOut">
              <a:rPr lang="en-GB"/>
              <a:pPr>
                <a:defRPr/>
              </a:pPr>
              <a:t>25/02/2020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EE3F40C-8C5F-4607-A2E9-3CD5DFAE1852}" type="slidenum">
              <a:rPr lang="en-GB"/>
              <a:pPr>
                <a:defRPr/>
              </a:pPr>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359" y="6165304"/>
            <a:ext cx="1740987" cy="612094"/>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25118" y="6170404"/>
            <a:ext cx="2669764" cy="632051"/>
          </a:xfrm>
          <a:prstGeom prst="rect">
            <a:avLst/>
          </a:prstGeom>
        </p:spPr>
      </p:pic>
    </p:spTree>
    <p:extLst>
      <p:ext uri="{BB962C8B-B14F-4D97-AF65-F5344CB8AC3E}">
        <p14:creationId xmlns:p14="http://schemas.microsoft.com/office/powerpoint/2010/main" val="1315268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D462F2-4CB1-425A-9289-0FA9F2D173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B13F7133-6029-4E55-A0DB-D0FC86696A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6C0FAC4-A1B8-4679-8638-B1BD35F473DE}"/>
              </a:ext>
            </a:extLst>
          </p:cNvPr>
          <p:cNvSpPr>
            <a:spLocks noGrp="1"/>
          </p:cNvSpPr>
          <p:nvPr>
            <p:ph type="dt" sz="half" idx="10"/>
          </p:nvPr>
        </p:nvSpPr>
        <p:spPr/>
        <p:txBody>
          <a:bodyPr/>
          <a:lstStyle/>
          <a:p>
            <a:fld id="{4479C808-668E-4D26-A7E8-0995304D4D29}" type="datetimeFigureOut">
              <a:rPr lang="en-GB" smtClean="0"/>
              <a:t>25/02/2020</a:t>
            </a:fld>
            <a:endParaRPr lang="en-GB"/>
          </a:p>
        </p:txBody>
      </p:sp>
      <p:sp>
        <p:nvSpPr>
          <p:cNvPr id="5" name="Footer Placeholder 4">
            <a:extLst>
              <a:ext uri="{FF2B5EF4-FFF2-40B4-BE49-F238E27FC236}">
                <a16:creationId xmlns:a16="http://schemas.microsoft.com/office/drawing/2014/main" xmlns="" id="{87DB0CC7-2FA3-4B2A-97A1-6B7F7CD702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82221F65-DF65-4B7B-9C65-3F43964E0943}"/>
              </a:ext>
            </a:extLst>
          </p:cNvPr>
          <p:cNvSpPr>
            <a:spLocks noGrp="1"/>
          </p:cNvSpPr>
          <p:nvPr>
            <p:ph type="sldNum" sz="quarter" idx="12"/>
          </p:nvPr>
        </p:nvSpPr>
        <p:spPr/>
        <p:txBody>
          <a:bodyPr/>
          <a:lstStyle/>
          <a:p>
            <a:fld id="{70BE7073-2656-43BF-AC6B-4E1A8DFFC1D8}" type="slidenum">
              <a:rPr lang="en-GB" smtClean="0"/>
              <a:t>‹#›</a:t>
            </a:fld>
            <a:endParaRPr lang="en-GB"/>
          </a:p>
        </p:txBody>
      </p:sp>
    </p:spTree>
    <p:extLst>
      <p:ext uri="{BB962C8B-B14F-4D97-AF65-F5344CB8AC3E}">
        <p14:creationId xmlns:p14="http://schemas.microsoft.com/office/powerpoint/2010/main" val="80334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93C43F-8E3B-4FBB-8662-4010D4B324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45CFA4C7-D358-4DBF-B04D-CB149AF46B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BFB4C104-2643-431F-94D9-474C8129CC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CBEF8666-29D8-42DE-A950-0EBBF18865E8}"/>
              </a:ext>
            </a:extLst>
          </p:cNvPr>
          <p:cNvSpPr>
            <a:spLocks noGrp="1"/>
          </p:cNvSpPr>
          <p:nvPr>
            <p:ph type="dt" sz="half" idx="10"/>
          </p:nvPr>
        </p:nvSpPr>
        <p:spPr/>
        <p:txBody>
          <a:bodyPr/>
          <a:lstStyle/>
          <a:p>
            <a:fld id="{4479C808-668E-4D26-A7E8-0995304D4D29}" type="datetimeFigureOut">
              <a:rPr lang="en-GB" smtClean="0"/>
              <a:t>25/02/2020</a:t>
            </a:fld>
            <a:endParaRPr lang="en-GB"/>
          </a:p>
        </p:txBody>
      </p:sp>
      <p:sp>
        <p:nvSpPr>
          <p:cNvPr id="6" name="Footer Placeholder 5">
            <a:extLst>
              <a:ext uri="{FF2B5EF4-FFF2-40B4-BE49-F238E27FC236}">
                <a16:creationId xmlns:a16="http://schemas.microsoft.com/office/drawing/2014/main" xmlns="" id="{06D94D35-019B-4F51-AD4A-EE8C1B58E7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0FB734A7-EB57-4387-88AA-36CDA128C503}"/>
              </a:ext>
            </a:extLst>
          </p:cNvPr>
          <p:cNvSpPr>
            <a:spLocks noGrp="1"/>
          </p:cNvSpPr>
          <p:nvPr>
            <p:ph type="sldNum" sz="quarter" idx="12"/>
          </p:nvPr>
        </p:nvSpPr>
        <p:spPr/>
        <p:txBody>
          <a:bodyPr/>
          <a:lstStyle/>
          <a:p>
            <a:fld id="{70BE7073-2656-43BF-AC6B-4E1A8DFFC1D8}" type="slidenum">
              <a:rPr lang="en-GB" smtClean="0"/>
              <a:t>‹#›</a:t>
            </a:fld>
            <a:endParaRPr lang="en-GB"/>
          </a:p>
        </p:txBody>
      </p:sp>
    </p:spTree>
    <p:extLst>
      <p:ext uri="{BB962C8B-B14F-4D97-AF65-F5344CB8AC3E}">
        <p14:creationId xmlns:p14="http://schemas.microsoft.com/office/powerpoint/2010/main" val="2700017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E24892-19A3-4A57-B302-8FD0F6B2D24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D1619D30-0203-47EC-8A4D-415E528AEF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8C0C7B7-D8C8-4F68-981A-33CB93BFEA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B91551A3-2EFB-4015-85DD-3D1A2AA2E7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165444D-C02A-4A60-8B19-D8BB00F932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6B5E6276-4227-4382-AF16-D47B3116EBF8}"/>
              </a:ext>
            </a:extLst>
          </p:cNvPr>
          <p:cNvSpPr>
            <a:spLocks noGrp="1"/>
          </p:cNvSpPr>
          <p:nvPr>
            <p:ph type="dt" sz="half" idx="10"/>
          </p:nvPr>
        </p:nvSpPr>
        <p:spPr/>
        <p:txBody>
          <a:bodyPr/>
          <a:lstStyle/>
          <a:p>
            <a:fld id="{4479C808-668E-4D26-A7E8-0995304D4D29}" type="datetimeFigureOut">
              <a:rPr lang="en-GB" smtClean="0"/>
              <a:t>25/02/2020</a:t>
            </a:fld>
            <a:endParaRPr lang="en-GB"/>
          </a:p>
        </p:txBody>
      </p:sp>
      <p:sp>
        <p:nvSpPr>
          <p:cNvPr id="8" name="Footer Placeholder 7">
            <a:extLst>
              <a:ext uri="{FF2B5EF4-FFF2-40B4-BE49-F238E27FC236}">
                <a16:creationId xmlns:a16="http://schemas.microsoft.com/office/drawing/2014/main" xmlns="" id="{7E91D9D0-3F6B-4027-8702-C6116F6108F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01882096-E2C5-402A-9CB4-64C63BF41B95}"/>
              </a:ext>
            </a:extLst>
          </p:cNvPr>
          <p:cNvSpPr>
            <a:spLocks noGrp="1"/>
          </p:cNvSpPr>
          <p:nvPr>
            <p:ph type="sldNum" sz="quarter" idx="12"/>
          </p:nvPr>
        </p:nvSpPr>
        <p:spPr/>
        <p:txBody>
          <a:bodyPr/>
          <a:lstStyle/>
          <a:p>
            <a:fld id="{70BE7073-2656-43BF-AC6B-4E1A8DFFC1D8}" type="slidenum">
              <a:rPr lang="en-GB" smtClean="0"/>
              <a:t>‹#›</a:t>
            </a:fld>
            <a:endParaRPr lang="en-GB"/>
          </a:p>
        </p:txBody>
      </p:sp>
    </p:spTree>
    <p:extLst>
      <p:ext uri="{BB962C8B-B14F-4D97-AF65-F5344CB8AC3E}">
        <p14:creationId xmlns:p14="http://schemas.microsoft.com/office/powerpoint/2010/main" val="575837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4B3190-A258-43D4-AA7A-0BCD769BDDB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3210D438-157C-4650-BE65-C8664CDBC313}"/>
              </a:ext>
            </a:extLst>
          </p:cNvPr>
          <p:cNvSpPr>
            <a:spLocks noGrp="1"/>
          </p:cNvSpPr>
          <p:nvPr>
            <p:ph type="dt" sz="half" idx="10"/>
          </p:nvPr>
        </p:nvSpPr>
        <p:spPr/>
        <p:txBody>
          <a:bodyPr/>
          <a:lstStyle/>
          <a:p>
            <a:fld id="{4479C808-668E-4D26-A7E8-0995304D4D29}" type="datetimeFigureOut">
              <a:rPr lang="en-GB" smtClean="0"/>
              <a:t>25/02/2020</a:t>
            </a:fld>
            <a:endParaRPr lang="en-GB"/>
          </a:p>
        </p:txBody>
      </p:sp>
      <p:sp>
        <p:nvSpPr>
          <p:cNvPr id="4" name="Footer Placeholder 3">
            <a:extLst>
              <a:ext uri="{FF2B5EF4-FFF2-40B4-BE49-F238E27FC236}">
                <a16:creationId xmlns:a16="http://schemas.microsoft.com/office/drawing/2014/main" xmlns="" id="{D0011449-3912-464B-9BB0-A80244E30B7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60DA3E91-F44B-4E64-97B3-A0C7E7B4C468}"/>
              </a:ext>
            </a:extLst>
          </p:cNvPr>
          <p:cNvSpPr>
            <a:spLocks noGrp="1"/>
          </p:cNvSpPr>
          <p:nvPr>
            <p:ph type="sldNum" sz="quarter" idx="12"/>
          </p:nvPr>
        </p:nvSpPr>
        <p:spPr/>
        <p:txBody>
          <a:bodyPr/>
          <a:lstStyle/>
          <a:p>
            <a:fld id="{70BE7073-2656-43BF-AC6B-4E1A8DFFC1D8}" type="slidenum">
              <a:rPr lang="en-GB" smtClean="0"/>
              <a:t>‹#›</a:t>
            </a:fld>
            <a:endParaRPr lang="en-GB"/>
          </a:p>
        </p:txBody>
      </p:sp>
    </p:spTree>
    <p:extLst>
      <p:ext uri="{BB962C8B-B14F-4D97-AF65-F5344CB8AC3E}">
        <p14:creationId xmlns:p14="http://schemas.microsoft.com/office/powerpoint/2010/main" val="1865760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B8BCE0C-0347-4274-9019-34FD8D202DF0}"/>
              </a:ext>
            </a:extLst>
          </p:cNvPr>
          <p:cNvSpPr>
            <a:spLocks noGrp="1"/>
          </p:cNvSpPr>
          <p:nvPr>
            <p:ph type="dt" sz="half" idx="10"/>
          </p:nvPr>
        </p:nvSpPr>
        <p:spPr/>
        <p:txBody>
          <a:bodyPr/>
          <a:lstStyle/>
          <a:p>
            <a:fld id="{4479C808-668E-4D26-A7E8-0995304D4D29}" type="datetimeFigureOut">
              <a:rPr lang="en-GB" smtClean="0"/>
              <a:t>25/02/2020</a:t>
            </a:fld>
            <a:endParaRPr lang="en-GB"/>
          </a:p>
        </p:txBody>
      </p:sp>
      <p:sp>
        <p:nvSpPr>
          <p:cNvPr id="3" name="Footer Placeholder 2">
            <a:extLst>
              <a:ext uri="{FF2B5EF4-FFF2-40B4-BE49-F238E27FC236}">
                <a16:creationId xmlns:a16="http://schemas.microsoft.com/office/drawing/2014/main" xmlns="" id="{8E46D373-A89F-4E13-B929-7C76F8F0B48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8540C869-CB1A-4B7B-9A85-C30EE8EF9FCD}"/>
              </a:ext>
            </a:extLst>
          </p:cNvPr>
          <p:cNvSpPr>
            <a:spLocks noGrp="1"/>
          </p:cNvSpPr>
          <p:nvPr>
            <p:ph type="sldNum" sz="quarter" idx="12"/>
          </p:nvPr>
        </p:nvSpPr>
        <p:spPr/>
        <p:txBody>
          <a:bodyPr/>
          <a:lstStyle/>
          <a:p>
            <a:fld id="{70BE7073-2656-43BF-AC6B-4E1A8DFFC1D8}" type="slidenum">
              <a:rPr lang="en-GB" smtClean="0"/>
              <a:t>‹#›</a:t>
            </a:fld>
            <a:endParaRPr lang="en-GB"/>
          </a:p>
        </p:txBody>
      </p:sp>
    </p:spTree>
    <p:extLst>
      <p:ext uri="{BB962C8B-B14F-4D97-AF65-F5344CB8AC3E}">
        <p14:creationId xmlns:p14="http://schemas.microsoft.com/office/powerpoint/2010/main" val="594094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4705BD-5035-4A41-804D-B18A308D80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DCF6B83D-4994-40B4-A5BC-FDB7D7756D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05126D2E-231B-438E-BF4A-24CA60B3E3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89A8275-25ED-4FD8-99ED-C2AF83FA120E}"/>
              </a:ext>
            </a:extLst>
          </p:cNvPr>
          <p:cNvSpPr>
            <a:spLocks noGrp="1"/>
          </p:cNvSpPr>
          <p:nvPr>
            <p:ph type="dt" sz="half" idx="10"/>
          </p:nvPr>
        </p:nvSpPr>
        <p:spPr/>
        <p:txBody>
          <a:bodyPr/>
          <a:lstStyle/>
          <a:p>
            <a:fld id="{4479C808-668E-4D26-A7E8-0995304D4D29}" type="datetimeFigureOut">
              <a:rPr lang="en-GB" smtClean="0"/>
              <a:t>25/02/2020</a:t>
            </a:fld>
            <a:endParaRPr lang="en-GB"/>
          </a:p>
        </p:txBody>
      </p:sp>
      <p:sp>
        <p:nvSpPr>
          <p:cNvPr id="6" name="Footer Placeholder 5">
            <a:extLst>
              <a:ext uri="{FF2B5EF4-FFF2-40B4-BE49-F238E27FC236}">
                <a16:creationId xmlns:a16="http://schemas.microsoft.com/office/drawing/2014/main" xmlns="" id="{BA149ED6-FF44-43F8-903B-9C9125CE10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9D0CE7FC-4477-4BE7-9676-2B67BE766A10}"/>
              </a:ext>
            </a:extLst>
          </p:cNvPr>
          <p:cNvSpPr>
            <a:spLocks noGrp="1"/>
          </p:cNvSpPr>
          <p:nvPr>
            <p:ph type="sldNum" sz="quarter" idx="12"/>
          </p:nvPr>
        </p:nvSpPr>
        <p:spPr/>
        <p:txBody>
          <a:bodyPr/>
          <a:lstStyle/>
          <a:p>
            <a:fld id="{70BE7073-2656-43BF-AC6B-4E1A8DFFC1D8}" type="slidenum">
              <a:rPr lang="en-GB" smtClean="0"/>
              <a:t>‹#›</a:t>
            </a:fld>
            <a:endParaRPr lang="en-GB"/>
          </a:p>
        </p:txBody>
      </p:sp>
    </p:spTree>
    <p:extLst>
      <p:ext uri="{BB962C8B-B14F-4D97-AF65-F5344CB8AC3E}">
        <p14:creationId xmlns:p14="http://schemas.microsoft.com/office/powerpoint/2010/main" val="2496940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B5B799-A127-4FD3-8C3D-5A30F0C5ED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5C4981DC-202D-4BA8-89EF-86389C743B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7F29BEB2-5977-4076-AB55-73A78F7644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69A86BF-647C-4073-84FB-985CCD294403}"/>
              </a:ext>
            </a:extLst>
          </p:cNvPr>
          <p:cNvSpPr>
            <a:spLocks noGrp="1"/>
          </p:cNvSpPr>
          <p:nvPr>
            <p:ph type="dt" sz="half" idx="10"/>
          </p:nvPr>
        </p:nvSpPr>
        <p:spPr/>
        <p:txBody>
          <a:bodyPr/>
          <a:lstStyle/>
          <a:p>
            <a:fld id="{4479C808-668E-4D26-A7E8-0995304D4D29}" type="datetimeFigureOut">
              <a:rPr lang="en-GB" smtClean="0"/>
              <a:t>25/02/2020</a:t>
            </a:fld>
            <a:endParaRPr lang="en-GB"/>
          </a:p>
        </p:txBody>
      </p:sp>
      <p:sp>
        <p:nvSpPr>
          <p:cNvPr id="6" name="Footer Placeholder 5">
            <a:extLst>
              <a:ext uri="{FF2B5EF4-FFF2-40B4-BE49-F238E27FC236}">
                <a16:creationId xmlns:a16="http://schemas.microsoft.com/office/drawing/2014/main" xmlns="" id="{F4D1FF01-3933-409E-87C5-3146FE0B954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D54B6968-0E64-47D9-8F02-CD6E5CECB2E3}"/>
              </a:ext>
            </a:extLst>
          </p:cNvPr>
          <p:cNvSpPr>
            <a:spLocks noGrp="1"/>
          </p:cNvSpPr>
          <p:nvPr>
            <p:ph type="sldNum" sz="quarter" idx="12"/>
          </p:nvPr>
        </p:nvSpPr>
        <p:spPr/>
        <p:txBody>
          <a:bodyPr/>
          <a:lstStyle/>
          <a:p>
            <a:fld id="{70BE7073-2656-43BF-AC6B-4E1A8DFFC1D8}" type="slidenum">
              <a:rPr lang="en-GB" smtClean="0"/>
              <a:t>‹#›</a:t>
            </a:fld>
            <a:endParaRPr lang="en-GB"/>
          </a:p>
        </p:txBody>
      </p:sp>
    </p:spTree>
    <p:extLst>
      <p:ext uri="{BB962C8B-B14F-4D97-AF65-F5344CB8AC3E}">
        <p14:creationId xmlns:p14="http://schemas.microsoft.com/office/powerpoint/2010/main" val="2975427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B6D0867-E71D-4736-AD41-7F431E853A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58A488EE-DCBE-4BB1-B7ED-5C561A0CA4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CA89EE2-3EB0-46CC-83B2-1E1A321699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79C808-668E-4D26-A7E8-0995304D4D29}" type="datetimeFigureOut">
              <a:rPr lang="en-GB" smtClean="0"/>
              <a:t>25/02/2020</a:t>
            </a:fld>
            <a:endParaRPr lang="en-GB"/>
          </a:p>
        </p:txBody>
      </p:sp>
      <p:sp>
        <p:nvSpPr>
          <p:cNvPr id="5" name="Footer Placeholder 4">
            <a:extLst>
              <a:ext uri="{FF2B5EF4-FFF2-40B4-BE49-F238E27FC236}">
                <a16:creationId xmlns:a16="http://schemas.microsoft.com/office/drawing/2014/main" xmlns="" id="{08708260-D88F-42A3-8924-8E5E082B8E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08353E78-43AE-4AF1-A140-DFB999B10F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BE7073-2656-43BF-AC6B-4E1A8DFFC1D8}" type="slidenum">
              <a:rPr lang="en-GB" smtClean="0"/>
              <a:t>‹#›</a:t>
            </a:fld>
            <a:endParaRPr lang="en-GB"/>
          </a:p>
        </p:txBody>
      </p:sp>
    </p:spTree>
    <p:extLst>
      <p:ext uri="{BB962C8B-B14F-4D97-AF65-F5344CB8AC3E}">
        <p14:creationId xmlns:p14="http://schemas.microsoft.com/office/powerpoint/2010/main" val="344473343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A9CF07C-98CB-4FD6-A320-C5FB90C1EE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FE069581-411E-4CA4-B8C0-51E942C114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83C4243B-F946-4ED7-B748-7AE929DE64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440E98-097F-42F1-BDC7-06CC98988940}" type="datetimeFigureOut">
              <a:rPr lang="en-GB" smtClean="0"/>
              <a:t>25/02/2020</a:t>
            </a:fld>
            <a:endParaRPr lang="en-GB"/>
          </a:p>
        </p:txBody>
      </p:sp>
      <p:sp>
        <p:nvSpPr>
          <p:cNvPr id="5" name="Footer Placeholder 4">
            <a:extLst>
              <a:ext uri="{FF2B5EF4-FFF2-40B4-BE49-F238E27FC236}">
                <a16:creationId xmlns:a16="http://schemas.microsoft.com/office/drawing/2014/main" xmlns="" id="{5C2F8C24-0D65-4CCF-A308-756426966F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FBF13E70-1F4E-4682-A1BB-9D10BE18DC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65B95-3460-4554-8918-CBBC5D5B79FF}" type="slidenum">
              <a:rPr lang="en-GB" smtClean="0"/>
              <a:t>‹#›</a:t>
            </a:fld>
            <a:endParaRPr lang="en-GB"/>
          </a:p>
        </p:txBody>
      </p:sp>
    </p:spTree>
    <p:extLst>
      <p:ext uri="{BB962C8B-B14F-4D97-AF65-F5344CB8AC3E}">
        <p14:creationId xmlns:p14="http://schemas.microsoft.com/office/powerpoint/2010/main" val="1802847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3.xml"/><Relationship Id="rId7" Type="http://schemas.openxmlformats.org/officeDocument/2006/relationships/image" Target="../media/image6.png"/><Relationship Id="rId2" Type="http://schemas.openxmlformats.org/officeDocument/2006/relationships/audio" Target="../media/media10.wav"/><Relationship Id="rId1" Type="http://schemas.microsoft.com/office/2007/relationships/media" Target="../media/media10.wav"/><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3.xml"/><Relationship Id="rId7" Type="http://schemas.openxmlformats.org/officeDocument/2006/relationships/image" Target="../media/image6.png"/><Relationship Id="rId2" Type="http://schemas.openxmlformats.org/officeDocument/2006/relationships/audio" Target="../media/media11.wav"/><Relationship Id="rId1" Type="http://schemas.microsoft.com/office/2007/relationships/media" Target="../media/media11.wav"/><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2.wav"/><Relationship Id="rId1" Type="http://schemas.microsoft.com/office/2007/relationships/media" Target="../media/media12.wav"/><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hyperlink" Target="mailto:shalini.ojha@nottingham.ac.uk" TargetMode="External"/><Relationship Id="rId3" Type="http://schemas.openxmlformats.org/officeDocument/2006/relationships/slideLayout" Target="../slideLayouts/slideLayout13.xml"/><Relationship Id="rId7" Type="http://schemas.openxmlformats.org/officeDocument/2006/relationships/hyperlink" Target="http://www.feed1.ac.uk/" TargetMode="External"/><Relationship Id="rId2" Type="http://schemas.openxmlformats.org/officeDocument/2006/relationships/audio" Target="../media/media13.wav"/><Relationship Id="rId1" Type="http://schemas.microsoft.com/office/2007/relationships/media" Target="../media/media13.wav"/><Relationship Id="rId6" Type="http://schemas.openxmlformats.org/officeDocument/2006/relationships/hyperlink" Target="mailto:feed1@nottingham.ac.uk" TargetMode="External"/><Relationship Id="rId5" Type="http://schemas.openxmlformats.org/officeDocument/2006/relationships/image" Target="../media/image22.png"/><Relationship Id="rId4" Type="http://schemas.openxmlformats.org/officeDocument/2006/relationships/notesSlide" Target="../notesSlides/notesSlide13.xm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13.xml"/><Relationship Id="rId7" Type="http://schemas.openxmlformats.org/officeDocument/2006/relationships/diagramQuickStyle" Target="../diagrams/quickStyle1.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5.png"/><Relationship Id="rId4" Type="http://schemas.openxmlformats.org/officeDocument/2006/relationships/notesSlide" Target="../notesSlides/notesSlide3.xml"/><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9.png"/><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6.png"/><Relationship Id="rId5" Type="http://schemas.openxmlformats.org/officeDocument/2006/relationships/chart" Target="../charts/char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5.png"/><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6.png"/><Relationship Id="rId5" Type="http://schemas.openxmlformats.org/officeDocument/2006/relationships/chart" Target="../charts/chart2.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7.wav"/><Relationship Id="rId1" Type="http://schemas.microsoft.com/office/2007/relationships/media" Target="../media/media7.wav"/><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3" Type="http://schemas.openxmlformats.org/officeDocument/2006/relationships/slideLayout" Target="../slideLayouts/slideLayout13.xml"/><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audio" Target="../media/media8.wav"/><Relationship Id="rId1" Type="http://schemas.microsoft.com/office/2007/relationships/media" Target="../media/media8.wav"/><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png"/><Relationship Id="rId15" Type="http://schemas.openxmlformats.org/officeDocument/2006/relationships/image" Target="../media/image5.png"/><Relationship Id="rId10" Type="http://schemas.openxmlformats.org/officeDocument/2006/relationships/image" Target="../media/image15.png"/><Relationship Id="rId4" Type="http://schemas.openxmlformats.org/officeDocument/2006/relationships/notesSlide" Target="../notesSlides/notesSlide8.xml"/><Relationship Id="rId9" Type="http://schemas.openxmlformats.org/officeDocument/2006/relationships/image" Target="../media/image14.jpeg"/><Relationship Id="rId1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5.png"/><Relationship Id="rId2" Type="http://schemas.openxmlformats.org/officeDocument/2006/relationships/audio" Target="../media/media9.wav"/><Relationship Id="rId1" Type="http://schemas.microsoft.com/office/2007/relationships/media" Target="../media/media9.wav"/><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4366" y="2492897"/>
            <a:ext cx="10171611" cy="2554545"/>
          </a:xfrm>
          <a:prstGeom prst="rect">
            <a:avLst/>
          </a:prstGeom>
        </p:spPr>
        <p:txBody>
          <a:bodyPr wrap="square">
            <a:spAutoFit/>
          </a:bodyPr>
          <a:lstStyle/>
          <a:p>
            <a:pPr algn="ctr"/>
            <a:r>
              <a:rPr lang="en-GB" sz="3200" b="1" dirty="0">
                <a:latin typeface="Arial" panose="020B0604020202020204" pitchFamily="34" charset="0"/>
                <a:cs typeface="Arial" panose="020B0604020202020204" pitchFamily="34" charset="0"/>
              </a:rPr>
              <a:t>A randomised controlled trial of full milk feeds versus </a:t>
            </a:r>
            <a:br>
              <a:rPr lang="en-GB" sz="3200" b="1" dirty="0">
                <a:latin typeface="Arial" panose="020B0604020202020204" pitchFamily="34" charset="0"/>
                <a:cs typeface="Arial" panose="020B0604020202020204" pitchFamily="34" charset="0"/>
              </a:rPr>
            </a:br>
            <a:r>
              <a:rPr lang="en-GB" sz="3200" b="1" dirty="0">
                <a:latin typeface="Arial" panose="020B0604020202020204" pitchFamily="34" charset="0"/>
                <a:cs typeface="Arial" panose="020B0604020202020204" pitchFamily="34" charset="0"/>
              </a:rPr>
              <a:t>intravenous nutrition with gradual feeding </a:t>
            </a:r>
            <a:br>
              <a:rPr lang="en-GB" sz="3200" b="1" dirty="0">
                <a:latin typeface="Arial" panose="020B0604020202020204" pitchFamily="34" charset="0"/>
                <a:cs typeface="Arial" panose="020B0604020202020204" pitchFamily="34" charset="0"/>
              </a:rPr>
            </a:br>
            <a:r>
              <a:rPr lang="en-GB" sz="3200" b="1" dirty="0">
                <a:latin typeface="Arial" panose="020B0604020202020204" pitchFamily="34" charset="0"/>
                <a:cs typeface="Arial" panose="020B0604020202020204" pitchFamily="34" charset="0"/>
              </a:rPr>
              <a:t>for preterm infants </a:t>
            </a:r>
            <a:br>
              <a:rPr lang="en-GB" sz="3200" b="1" dirty="0">
                <a:latin typeface="Arial" panose="020B0604020202020204" pitchFamily="34" charset="0"/>
                <a:cs typeface="Arial" panose="020B0604020202020204" pitchFamily="34" charset="0"/>
              </a:rPr>
            </a:br>
            <a:r>
              <a:rPr lang="en-GB" sz="3200" b="1" dirty="0">
                <a:latin typeface="Arial" panose="020B0604020202020204" pitchFamily="34" charset="0"/>
                <a:cs typeface="Arial" panose="020B0604020202020204" pitchFamily="34" charset="0"/>
              </a:rPr>
              <a:t>(30</a:t>
            </a:r>
            <a:r>
              <a:rPr lang="en-GB" sz="3200" b="1" baseline="30000" dirty="0">
                <a:latin typeface="Arial" panose="020B0604020202020204" pitchFamily="34" charset="0"/>
                <a:cs typeface="Arial" panose="020B0604020202020204" pitchFamily="34" charset="0"/>
              </a:rPr>
              <a:t>+0</a:t>
            </a:r>
            <a:r>
              <a:rPr lang="en-GB" sz="3200" b="1" dirty="0">
                <a:latin typeface="Arial" panose="020B0604020202020204" pitchFamily="34" charset="0"/>
                <a:cs typeface="Arial" panose="020B0604020202020204" pitchFamily="34" charset="0"/>
              </a:rPr>
              <a:t> to 32</a:t>
            </a:r>
            <a:r>
              <a:rPr lang="en-GB" sz="3200" b="1" baseline="30000" dirty="0">
                <a:latin typeface="Arial" panose="020B0604020202020204" pitchFamily="34" charset="0"/>
                <a:cs typeface="Arial" panose="020B0604020202020204" pitchFamily="34" charset="0"/>
              </a:rPr>
              <a:t>+6</a:t>
            </a:r>
            <a:r>
              <a:rPr lang="en-GB" sz="3200" b="1" dirty="0">
                <a:latin typeface="Arial" panose="020B0604020202020204" pitchFamily="34" charset="0"/>
                <a:cs typeface="Arial" panose="020B0604020202020204" pitchFamily="34" charset="0"/>
              </a:rPr>
              <a:t> weeks gestational age)</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50614" y="588191"/>
            <a:ext cx="3979176" cy="1793472"/>
          </a:xfrm>
          <a:prstGeom prst="rect">
            <a:avLst/>
          </a:prstGeom>
        </p:spPr>
      </p:pic>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47543" y="6339320"/>
            <a:ext cx="347663" cy="347663"/>
          </a:xfrm>
          <a:prstGeom prst="rect">
            <a:avLst/>
          </a:prstGeom>
        </p:spPr>
      </p:pic>
    </p:spTree>
    <p:extLst>
      <p:ext uri="{BB962C8B-B14F-4D97-AF65-F5344CB8AC3E}">
        <p14:creationId xmlns:p14="http://schemas.microsoft.com/office/powerpoint/2010/main" val="188919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43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7067" y="1632596"/>
            <a:ext cx="8796337"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9764" y="2953866"/>
            <a:ext cx="8372475"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xmlns="" id="{BA03218D-0FC7-492C-946C-C32563FF11D7}"/>
              </a:ext>
            </a:extLst>
          </p:cNvPr>
          <p:cNvPicPr>
            <a:picLocks noChangeAspect="1"/>
          </p:cNvPicPr>
          <p:nvPr/>
        </p:nvPicPr>
        <p:blipFill>
          <a:blip r:embed="rId7"/>
          <a:stretch>
            <a:fillRect/>
          </a:stretch>
        </p:blipFill>
        <p:spPr>
          <a:xfrm>
            <a:off x="1981200" y="273731"/>
            <a:ext cx="1172612" cy="1143000"/>
          </a:xfrm>
          <a:prstGeom prst="rect">
            <a:avLst/>
          </a:prstGeom>
        </p:spPr>
      </p:pic>
      <p:sp>
        <p:nvSpPr>
          <p:cNvPr id="7" name="Title 1">
            <a:extLst>
              <a:ext uri="{FF2B5EF4-FFF2-40B4-BE49-F238E27FC236}">
                <a16:creationId xmlns:a16="http://schemas.microsoft.com/office/drawing/2014/main" xmlns="" id="{B0C5709D-5169-44F7-8106-3D33892B2CF9}"/>
              </a:ext>
            </a:extLst>
          </p:cNvPr>
          <p:cNvSpPr txBox="1">
            <a:spLocks/>
          </p:cNvSpPr>
          <p:nvPr/>
        </p:nvSpPr>
        <p:spPr>
          <a:xfrm>
            <a:off x="2910000" y="485231"/>
            <a:ext cx="6372000" cy="720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3600" b="1" dirty="0">
                <a:latin typeface="Arial" panose="020B0604020202020204" pitchFamily="34" charset="0"/>
                <a:cs typeface="Arial" panose="020B0604020202020204" pitchFamily="34" charset="0"/>
              </a:rPr>
              <a:t>Evidence base</a:t>
            </a:r>
          </a:p>
          <a:p>
            <a:endParaRPr lang="en-GB" sz="3600" b="1" dirty="0">
              <a:latin typeface="Arial" panose="020B0604020202020204" pitchFamily="34" charset="0"/>
              <a:cs typeface="Arial" panose="020B0604020202020204" pitchFamily="34" charset="0"/>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951403" y="6191538"/>
            <a:ext cx="347663" cy="347663"/>
          </a:xfrm>
          <a:prstGeom prst="rect">
            <a:avLst/>
          </a:prstGeom>
        </p:spPr>
      </p:pic>
    </p:spTree>
    <p:extLst>
      <p:ext uri="{BB962C8B-B14F-4D97-AF65-F5344CB8AC3E}">
        <p14:creationId xmlns:p14="http://schemas.microsoft.com/office/powerpoint/2010/main" val="182047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90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7067" y="1632596"/>
            <a:ext cx="8796337"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3633" y="2924945"/>
            <a:ext cx="6367463" cy="2262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xmlns="" id="{3031C885-B35D-4214-93E2-4D4664E35930}"/>
              </a:ext>
            </a:extLst>
          </p:cNvPr>
          <p:cNvPicPr>
            <a:picLocks noChangeAspect="1"/>
          </p:cNvPicPr>
          <p:nvPr/>
        </p:nvPicPr>
        <p:blipFill>
          <a:blip r:embed="rId7"/>
          <a:stretch>
            <a:fillRect/>
          </a:stretch>
        </p:blipFill>
        <p:spPr>
          <a:xfrm>
            <a:off x="1981200" y="273731"/>
            <a:ext cx="1172612" cy="1143000"/>
          </a:xfrm>
          <a:prstGeom prst="rect">
            <a:avLst/>
          </a:prstGeom>
        </p:spPr>
      </p:pic>
      <p:sp>
        <p:nvSpPr>
          <p:cNvPr id="7" name="Title 1">
            <a:extLst>
              <a:ext uri="{FF2B5EF4-FFF2-40B4-BE49-F238E27FC236}">
                <a16:creationId xmlns:a16="http://schemas.microsoft.com/office/drawing/2014/main" xmlns="" id="{7C2D5B0E-FF4F-4608-B38E-B6D5EBFFE1B3}"/>
              </a:ext>
            </a:extLst>
          </p:cNvPr>
          <p:cNvSpPr txBox="1">
            <a:spLocks/>
          </p:cNvSpPr>
          <p:nvPr/>
        </p:nvSpPr>
        <p:spPr>
          <a:xfrm>
            <a:off x="2910000" y="485231"/>
            <a:ext cx="6372000" cy="720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3600" b="1" dirty="0">
                <a:latin typeface="Arial" panose="020B0604020202020204" pitchFamily="34" charset="0"/>
                <a:cs typeface="Arial" panose="020B0604020202020204" pitchFamily="34" charset="0"/>
              </a:rPr>
              <a:t>Evidence base</a:t>
            </a:r>
          </a:p>
          <a:p>
            <a:endParaRPr lang="en-GB" sz="3600" b="1" dirty="0">
              <a:latin typeface="Arial" panose="020B0604020202020204" pitchFamily="34" charset="0"/>
              <a:cs typeface="Arial" panose="020B0604020202020204" pitchFamily="34" charset="0"/>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904235" y="6403975"/>
            <a:ext cx="347663" cy="347663"/>
          </a:xfrm>
          <a:prstGeom prst="rect">
            <a:avLst/>
          </a:prstGeom>
        </p:spPr>
      </p:pic>
    </p:spTree>
    <p:extLst>
      <p:ext uri="{BB962C8B-B14F-4D97-AF65-F5344CB8AC3E}">
        <p14:creationId xmlns:p14="http://schemas.microsoft.com/office/powerpoint/2010/main" val="22039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81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981200" y="1772817"/>
            <a:ext cx="9144000" cy="3672408"/>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800" dirty="0">
                <a:latin typeface="Arial" panose="020B0604020202020204" pitchFamily="34" charset="0"/>
                <a:cs typeface="Arial" panose="020B0604020202020204" pitchFamily="34" charset="0"/>
              </a:rPr>
              <a:t>Uncertainty about how to feed the </a:t>
            </a:r>
            <a:br>
              <a:rPr lang="en-GB" sz="2800"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“not so immature” infants</a:t>
            </a:r>
          </a:p>
          <a:p>
            <a:r>
              <a:rPr lang="en-GB" sz="2800" dirty="0">
                <a:latin typeface="Arial" panose="020B0604020202020204" pitchFamily="34" charset="0"/>
                <a:cs typeface="Arial" panose="020B0604020202020204" pitchFamily="34" charset="0"/>
              </a:rPr>
              <a:t>Small studies conducted in a different setting</a:t>
            </a:r>
          </a:p>
          <a:p>
            <a:r>
              <a:rPr lang="en-GB" sz="2800" dirty="0">
                <a:latin typeface="Arial" panose="020B0604020202020204" pitchFamily="34" charset="0"/>
                <a:cs typeface="Arial" panose="020B0604020202020204" pitchFamily="34" charset="0"/>
              </a:rPr>
              <a:t>Potential to improve care of large number of infants and families</a:t>
            </a:r>
          </a:p>
          <a:p>
            <a:r>
              <a:rPr lang="en-GB" sz="2800" dirty="0">
                <a:latin typeface="Arial" panose="020B0604020202020204" pitchFamily="34" charset="0"/>
                <a:cs typeface="Arial" panose="020B0604020202020204" pitchFamily="34" charset="0"/>
              </a:rPr>
              <a:t>Potential to reduce cost of care</a:t>
            </a:r>
          </a:p>
          <a:p>
            <a:r>
              <a:rPr lang="en-GB" sz="2800" dirty="0">
                <a:latin typeface="Arial" panose="020B0604020202020204" pitchFamily="34" charset="0"/>
                <a:cs typeface="Arial" panose="020B0604020202020204" pitchFamily="34" charset="0"/>
              </a:rPr>
              <a:t>Need to ensure it is clinically feasible and safe</a:t>
            </a:r>
          </a:p>
          <a:p>
            <a:endParaRPr lang="en-GB" sz="2800" dirty="0">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xmlns="" id="{C3331D9F-D301-44BE-A290-08030CEE1E2D}"/>
              </a:ext>
            </a:extLst>
          </p:cNvPr>
          <p:cNvPicPr>
            <a:picLocks noChangeAspect="1"/>
          </p:cNvPicPr>
          <p:nvPr/>
        </p:nvPicPr>
        <p:blipFill>
          <a:blip r:embed="rId5"/>
          <a:stretch>
            <a:fillRect/>
          </a:stretch>
        </p:blipFill>
        <p:spPr>
          <a:xfrm>
            <a:off x="1981200" y="273731"/>
            <a:ext cx="1172612" cy="1143000"/>
          </a:xfrm>
          <a:prstGeom prst="rect">
            <a:avLst/>
          </a:prstGeom>
        </p:spPr>
      </p:pic>
      <p:sp>
        <p:nvSpPr>
          <p:cNvPr id="6" name="Title 1">
            <a:extLst>
              <a:ext uri="{FF2B5EF4-FFF2-40B4-BE49-F238E27FC236}">
                <a16:creationId xmlns:a16="http://schemas.microsoft.com/office/drawing/2014/main" xmlns="" id="{A8EC19C7-E407-457E-BD70-D455A3246BE0}"/>
              </a:ext>
            </a:extLst>
          </p:cNvPr>
          <p:cNvSpPr txBox="1">
            <a:spLocks/>
          </p:cNvSpPr>
          <p:nvPr/>
        </p:nvSpPr>
        <p:spPr>
          <a:xfrm>
            <a:off x="2910000" y="485231"/>
            <a:ext cx="6372000" cy="720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3600" b="1" dirty="0">
                <a:latin typeface="Arial" panose="020B0604020202020204" pitchFamily="34" charset="0"/>
                <a:cs typeface="Arial" panose="020B0604020202020204" pitchFamily="34" charset="0"/>
              </a:rPr>
              <a:t>Need for the trial </a:t>
            </a:r>
          </a:p>
          <a:p>
            <a:endParaRPr lang="en-GB" sz="3600" b="1" dirty="0">
              <a:latin typeface="Arial" panose="020B0604020202020204" pitchFamily="34" charset="0"/>
              <a:cs typeface="Arial" panose="020B0604020202020204" pitchFamily="34" charset="0"/>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922168" y="6283902"/>
            <a:ext cx="347663" cy="347663"/>
          </a:xfrm>
          <a:prstGeom prst="rect">
            <a:avLst/>
          </a:prstGeom>
        </p:spPr>
      </p:pic>
    </p:spTree>
    <p:extLst>
      <p:ext uri="{BB962C8B-B14F-4D97-AF65-F5344CB8AC3E}">
        <p14:creationId xmlns:p14="http://schemas.microsoft.com/office/powerpoint/2010/main" val="356860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52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692ECEA-D3EA-493E-B2A8-C6C1A649AC85}"/>
              </a:ext>
            </a:extLst>
          </p:cNvPr>
          <p:cNvPicPr>
            <a:picLocks noChangeAspect="1"/>
          </p:cNvPicPr>
          <p:nvPr/>
        </p:nvPicPr>
        <p:blipFill>
          <a:blip r:embed="rId5"/>
          <a:stretch>
            <a:fillRect/>
          </a:stretch>
        </p:blipFill>
        <p:spPr>
          <a:xfrm>
            <a:off x="0" y="1"/>
            <a:ext cx="4883481" cy="6858000"/>
          </a:xfrm>
          <a:prstGeom prst="rect">
            <a:avLst/>
          </a:prstGeom>
        </p:spPr>
      </p:pic>
      <p:sp>
        <p:nvSpPr>
          <p:cNvPr id="3" name="Rectangle 1">
            <a:extLst>
              <a:ext uri="{FF2B5EF4-FFF2-40B4-BE49-F238E27FC236}">
                <a16:creationId xmlns:a16="http://schemas.microsoft.com/office/drawing/2014/main" xmlns="" id="{D6EA99F1-9B7D-4B4C-B55C-FAA4D42570F0}"/>
              </a:ext>
            </a:extLst>
          </p:cNvPr>
          <p:cNvSpPr>
            <a:spLocks noChangeArrowheads="1"/>
          </p:cNvSpPr>
          <p:nvPr/>
        </p:nvSpPr>
        <p:spPr bwMode="auto">
          <a:xfrm>
            <a:off x="6165666" y="1417797"/>
            <a:ext cx="4883481"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tabLst/>
            </a:pPr>
            <a:r>
              <a:rPr lang="en-GB" altLang="en-US" sz="2800" dirty="0">
                <a:cs typeface="Arial" panose="020B0604020202020204" pitchFamily="34" charset="0"/>
              </a:rPr>
              <a:t>Contact us:</a:t>
            </a:r>
            <a:endParaRPr lang="en-GB" altLang="en-US" sz="2800" dirty="0">
              <a:cs typeface="Arial" panose="020B0604020202020204" pitchFamily="34" charset="0"/>
              <a:hlinkClick r:id="rId6">
                <a:extLst>
                  <a:ext uri="{A12FA001-AC4F-418D-AE19-62706E023703}">
                    <ahyp:hlinkClr xmlns:ahyp="http://schemas.microsoft.com/office/drawing/2018/hyperlinkcolor" xmlns="" val="tx"/>
                  </a:ext>
                </a:extLst>
              </a:hlinkClick>
            </a:endParaRPr>
          </a:p>
          <a:p>
            <a:pPr marR="0" lvl="0" algn="l" defTabSz="914400" rtl="0" eaLnBrk="0" fontAlgn="base" latinLnBrk="0" hangingPunct="0">
              <a:lnSpc>
                <a:spcPct val="100000"/>
              </a:lnSpc>
              <a:spcBef>
                <a:spcPct val="0"/>
              </a:spcBef>
              <a:spcAft>
                <a:spcPct val="0"/>
              </a:spcAft>
              <a:buClrTx/>
              <a:buSzTx/>
              <a:tabLst/>
            </a:pPr>
            <a:endParaRPr lang="en-GB" altLang="en-US" sz="2800" dirty="0">
              <a:cs typeface="Arial" panose="020B0604020202020204" pitchFamily="34" charset="0"/>
              <a:hlinkClick r:id="rId6"/>
            </a:endParaRPr>
          </a:p>
          <a:p>
            <a:pPr marR="0" lvl="0" algn="l" defTabSz="914400" rtl="0" eaLnBrk="0" fontAlgn="base" latinLnBrk="0" hangingPunct="0">
              <a:lnSpc>
                <a:spcPct val="100000"/>
              </a:lnSpc>
              <a:spcBef>
                <a:spcPct val="0"/>
              </a:spcBef>
              <a:spcAft>
                <a:spcPct val="0"/>
              </a:spcAft>
              <a:buClrTx/>
              <a:buSzTx/>
              <a:tabLst/>
            </a:pPr>
            <a:r>
              <a:rPr lang="en-GB" altLang="en-US" sz="2800" dirty="0">
                <a:cs typeface="Arial" panose="020B0604020202020204" pitchFamily="34" charset="0"/>
                <a:hlinkClick r:id="rId6"/>
              </a:rPr>
              <a:t>feed1@nottingham.ac.uk</a:t>
            </a:r>
            <a:endParaRPr lang="en-GB" altLang="en-US" sz="2800" dirty="0">
              <a:cs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endParaRPr kumimoji="0" lang="en-GB" altLang="en-US" sz="2800" b="0" i="0" u="none" strike="noStrike" cap="none" normalizeH="0" baseline="0" dirty="0">
              <a:ln>
                <a:noFill/>
              </a:ln>
              <a:solidFill>
                <a:schemeClr val="tx1"/>
              </a:solidFill>
              <a:effectLst/>
              <a:cs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GB" altLang="en-US" sz="2800" b="0" i="0" u="none" strike="noStrike" cap="none" normalizeH="0" baseline="0" dirty="0">
                <a:ln>
                  <a:noFill/>
                </a:ln>
                <a:solidFill>
                  <a:schemeClr val="tx1"/>
                </a:solidFill>
                <a:effectLst/>
                <a:cs typeface="Arial" panose="020B0604020202020204" pitchFamily="34" charset="0"/>
              </a:rPr>
              <a:t>Twitter: @FEED1Trial</a:t>
            </a:r>
          </a:p>
          <a:p>
            <a:pPr marR="0" lvl="0" algn="l" defTabSz="914400" rtl="0" eaLnBrk="0" fontAlgn="base" latinLnBrk="0" hangingPunct="0">
              <a:lnSpc>
                <a:spcPct val="100000"/>
              </a:lnSpc>
              <a:spcBef>
                <a:spcPct val="0"/>
              </a:spcBef>
              <a:spcAft>
                <a:spcPct val="0"/>
              </a:spcAft>
              <a:buClrTx/>
              <a:buSzTx/>
              <a:tabLst/>
            </a:pPr>
            <a:endParaRPr lang="en-GB" altLang="en-US" sz="2800" dirty="0">
              <a:cs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lang="en-GB" altLang="en-US" sz="2800" dirty="0">
                <a:cs typeface="Arial" panose="020B0604020202020204" pitchFamily="34" charset="0"/>
              </a:rPr>
              <a:t>Website: </a:t>
            </a:r>
            <a:r>
              <a:rPr lang="en-GB" altLang="en-US" sz="2800" dirty="0">
                <a:cs typeface="Arial" panose="020B0604020202020204" pitchFamily="34" charset="0"/>
                <a:hlinkClick r:id="rId7"/>
              </a:rPr>
              <a:t>www.feed1.ac.uk</a:t>
            </a:r>
            <a:r>
              <a:rPr lang="en-GB" altLang="en-US" sz="2800" dirty="0">
                <a:cs typeface="Arial" panose="020B0604020202020204" pitchFamily="34" charset="0"/>
              </a:rPr>
              <a:t>  </a:t>
            </a:r>
          </a:p>
          <a:p>
            <a:pPr marR="0" lvl="0" algn="l" defTabSz="914400" rtl="0" eaLnBrk="0" fontAlgn="base" latinLnBrk="0" hangingPunct="0">
              <a:lnSpc>
                <a:spcPct val="100000"/>
              </a:lnSpc>
              <a:spcBef>
                <a:spcPct val="0"/>
              </a:spcBef>
              <a:spcAft>
                <a:spcPct val="0"/>
              </a:spcAft>
              <a:buClrTx/>
              <a:buSzTx/>
              <a:tabLst/>
            </a:pPr>
            <a:endParaRPr kumimoji="0" lang="en-GB" altLang="en-US" sz="2800" b="0" i="0" u="none" strike="noStrike" cap="none" normalizeH="0" baseline="0" dirty="0">
              <a:ln>
                <a:noFill/>
              </a:ln>
              <a:solidFill>
                <a:schemeClr val="tx1"/>
              </a:solidFill>
              <a:effectLst/>
              <a:cs typeface="Arial" panose="020B0604020202020204" pitchFamily="34" charset="0"/>
            </a:endParaRPr>
          </a:p>
          <a:p>
            <a:pPr lvl="0" fontAlgn="base">
              <a:spcBef>
                <a:spcPct val="0"/>
              </a:spcBef>
              <a:spcAft>
                <a:spcPct val="0"/>
              </a:spcAft>
            </a:pPr>
            <a:r>
              <a:rPr lang="en-GB" altLang="en-US" sz="1600" dirty="0">
                <a:ea typeface="Times New Roman" panose="02020603050405020304" pitchFamily="18" charset="0"/>
                <a:cs typeface="Arial" panose="020B0604020202020204" pitchFamily="34" charset="0"/>
                <a:hlinkClick r:id="rId8"/>
              </a:rPr>
              <a:t>shalini.ojha@nottingham.ac.uk</a:t>
            </a:r>
            <a:endParaRPr lang="en-GB" altLang="en-US" sz="1600" dirty="0">
              <a:ea typeface="Times New Roman" panose="02020603050405020304" pitchFamily="18" charset="0"/>
              <a:cs typeface="Arial" panose="020B0604020202020204" pitchFamily="34" charset="0"/>
            </a:endParaRPr>
          </a:p>
          <a:p>
            <a:pPr lvl="0" fontAlgn="base">
              <a:spcBef>
                <a:spcPct val="0"/>
              </a:spcBef>
              <a:spcAft>
                <a:spcPct val="0"/>
              </a:spcAft>
            </a:pPr>
            <a:r>
              <a:rPr lang="en-GB" altLang="en-US" dirty="0">
                <a:cs typeface="Arial" panose="020B0604020202020204" pitchFamily="34" charset="0"/>
              </a:rPr>
              <a:t>Twitter: @shaliniojha7</a:t>
            </a:r>
          </a:p>
          <a:p>
            <a:pPr marR="0" lvl="0" algn="l" defTabSz="914400" rtl="0" eaLnBrk="0" fontAlgn="base" latinLnBrk="0" hangingPunct="0">
              <a:lnSpc>
                <a:spcPct val="100000"/>
              </a:lnSpc>
              <a:spcBef>
                <a:spcPct val="0"/>
              </a:spcBef>
              <a:spcAft>
                <a:spcPct val="0"/>
              </a:spcAft>
              <a:buClrTx/>
              <a:buSzTx/>
              <a:tabLst/>
            </a:pPr>
            <a:endParaRPr kumimoji="0" lang="en-GB" altLang="en-US" sz="2800" b="0" i="0" u="none" strike="noStrike" cap="none" normalizeH="0" baseline="0" dirty="0">
              <a:ln>
                <a:noFill/>
              </a:ln>
              <a:solidFill>
                <a:schemeClr val="tx1"/>
              </a:solidFill>
              <a:effectLst/>
              <a:cs typeface="Arial" panose="020B0604020202020204" pitchFamily="34" charset="0"/>
            </a:endParaRPr>
          </a:p>
        </p:txBody>
      </p:sp>
      <p:sp>
        <p:nvSpPr>
          <p:cNvPr id="5" name="Rectangle 4">
            <a:extLst>
              <a:ext uri="{FF2B5EF4-FFF2-40B4-BE49-F238E27FC236}">
                <a16:creationId xmlns:a16="http://schemas.microsoft.com/office/drawing/2014/main" xmlns="" id="{F6C6DE76-65FB-489C-9E39-4914DE05AE76}"/>
              </a:ext>
            </a:extLst>
          </p:cNvPr>
          <p:cNvSpPr/>
          <p:nvPr/>
        </p:nvSpPr>
        <p:spPr>
          <a:xfrm>
            <a:off x="5150511" y="76115"/>
            <a:ext cx="5544616" cy="646331"/>
          </a:xfrm>
          <a:prstGeom prst="rect">
            <a:avLst/>
          </a:prstGeom>
        </p:spPr>
        <p:txBody>
          <a:bodyPr wrap="square">
            <a:spAutoFit/>
          </a:bodyPr>
          <a:lstStyle/>
          <a:p>
            <a:pPr algn="ctr"/>
            <a:r>
              <a:rPr lang="en-GB" sz="3600" b="1" dirty="0"/>
              <a:t>Further information</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889441" y="6357793"/>
            <a:ext cx="347663" cy="347663"/>
          </a:xfrm>
          <a:prstGeom prst="rect">
            <a:avLst/>
          </a:prstGeom>
        </p:spPr>
      </p:pic>
    </p:spTree>
    <p:extLst>
      <p:ext uri="{BB962C8B-B14F-4D97-AF65-F5344CB8AC3E}">
        <p14:creationId xmlns:p14="http://schemas.microsoft.com/office/powerpoint/2010/main" val="32866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60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3632" y="1052737"/>
            <a:ext cx="7344816" cy="1477328"/>
          </a:xfrm>
          <a:prstGeom prst="rect">
            <a:avLst/>
          </a:prstGeom>
        </p:spPr>
        <p:txBody>
          <a:bodyPr wrap="square">
            <a:spAutoFit/>
          </a:bodyPr>
          <a:lstStyle/>
          <a:p>
            <a:pPr>
              <a:spcBef>
                <a:spcPts val="900"/>
              </a:spcBef>
              <a:spcAft>
                <a:spcPts val="900"/>
              </a:spcAft>
            </a:pPr>
            <a:endParaRPr lang="en-GB" dirty="0">
              <a:cs typeface="Arial" panose="020B0604020202020204" pitchFamily="34" charset="0"/>
            </a:endParaRPr>
          </a:p>
          <a:p>
            <a:pPr>
              <a:spcBef>
                <a:spcPts val="900"/>
              </a:spcBef>
              <a:spcAft>
                <a:spcPts val="900"/>
              </a:spcAft>
            </a:pPr>
            <a:endParaRPr lang="en-GB" sz="2400" b="1" dirty="0">
              <a:cs typeface="Arial" panose="020B0604020202020204" pitchFamily="34" charset="0"/>
            </a:endParaRPr>
          </a:p>
          <a:p>
            <a:pPr>
              <a:spcBef>
                <a:spcPts val="900"/>
              </a:spcBef>
              <a:spcAft>
                <a:spcPts val="900"/>
              </a:spcAft>
            </a:pPr>
            <a:endParaRPr lang="en-GB" b="1" dirty="0">
              <a:cs typeface="Arial" panose="020B0604020202020204" pitchFamily="34" charset="0"/>
            </a:endParaRPr>
          </a:p>
        </p:txBody>
      </p:sp>
      <p:pic>
        <p:nvPicPr>
          <p:cNvPr id="3" name="Picture 2"/>
          <p:cNvPicPr>
            <a:picLocks noChangeAspect="1"/>
          </p:cNvPicPr>
          <p:nvPr/>
        </p:nvPicPr>
        <p:blipFill>
          <a:blip r:embed="rId5"/>
          <a:stretch>
            <a:fillRect/>
          </a:stretch>
        </p:blipFill>
        <p:spPr>
          <a:xfrm>
            <a:off x="1995028" y="274638"/>
            <a:ext cx="1172612" cy="1143000"/>
          </a:xfrm>
          <a:prstGeom prst="rect">
            <a:avLst/>
          </a:prstGeom>
        </p:spPr>
      </p:pic>
      <p:sp>
        <p:nvSpPr>
          <p:cNvPr id="4" name="Rectangle 3"/>
          <p:cNvSpPr/>
          <p:nvPr/>
        </p:nvSpPr>
        <p:spPr>
          <a:xfrm>
            <a:off x="3395700" y="404665"/>
            <a:ext cx="5400600" cy="646331"/>
          </a:xfrm>
          <a:prstGeom prst="rect">
            <a:avLst/>
          </a:prstGeom>
        </p:spPr>
        <p:txBody>
          <a:bodyPr wrap="square">
            <a:spAutoFit/>
          </a:bodyPr>
          <a:lstStyle/>
          <a:p>
            <a:pPr algn="ctr">
              <a:spcBef>
                <a:spcPts val="900"/>
              </a:spcBef>
              <a:spcAft>
                <a:spcPts val="900"/>
              </a:spcAft>
            </a:pPr>
            <a:r>
              <a:rPr lang="en-GB" sz="3600" b="1" dirty="0">
                <a:cs typeface="Arial" panose="020B0604020202020204" pitchFamily="34" charset="0"/>
              </a:rPr>
              <a:t>Research question</a:t>
            </a:r>
          </a:p>
        </p:txBody>
      </p:sp>
      <p:graphicFrame>
        <p:nvGraphicFramePr>
          <p:cNvPr id="5" name="Table 4"/>
          <p:cNvGraphicFramePr>
            <a:graphicFrameLocks noGrp="1"/>
          </p:cNvGraphicFramePr>
          <p:nvPr/>
        </p:nvGraphicFramePr>
        <p:xfrm>
          <a:off x="1847528" y="1825626"/>
          <a:ext cx="8352928" cy="3669293"/>
        </p:xfrm>
        <a:graphic>
          <a:graphicData uri="http://schemas.openxmlformats.org/drawingml/2006/table">
            <a:tbl>
              <a:tblPr firstRow="1" bandRow="1">
                <a:tableStyleId>{5C22544A-7EE6-4342-B048-85BDC9FD1C3A}</a:tableStyleId>
              </a:tblPr>
              <a:tblGrid>
                <a:gridCol w="2272935">
                  <a:extLst>
                    <a:ext uri="{9D8B030D-6E8A-4147-A177-3AD203B41FA5}">
                      <a16:colId xmlns:a16="http://schemas.microsoft.com/office/drawing/2014/main" xmlns="" val="278603121"/>
                    </a:ext>
                  </a:extLst>
                </a:gridCol>
                <a:gridCol w="6079993">
                  <a:extLst>
                    <a:ext uri="{9D8B030D-6E8A-4147-A177-3AD203B41FA5}">
                      <a16:colId xmlns:a16="http://schemas.microsoft.com/office/drawing/2014/main" xmlns="" val="2909513134"/>
                    </a:ext>
                  </a:extLst>
                </a:gridCol>
              </a:tblGrid>
              <a:tr h="750406">
                <a:tc>
                  <a:txBody>
                    <a:bodyPr/>
                    <a:lstStyle/>
                    <a:p>
                      <a:pPr>
                        <a:spcBef>
                          <a:spcPts val="1200"/>
                        </a:spcBef>
                        <a:spcAft>
                          <a:spcPts val="1200"/>
                        </a:spcAft>
                      </a:pPr>
                      <a:r>
                        <a:rPr lang="en-GB" sz="2400" b="1" dirty="0">
                          <a:solidFill>
                            <a:schemeClr val="tx1"/>
                          </a:solidFill>
                          <a:latin typeface="+mn-lt"/>
                          <a:cs typeface="Arial" panose="020B0604020202020204" pitchFamily="34" charset="0"/>
                        </a:rPr>
                        <a:t>Population</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Bef>
                          <a:spcPts val="1200"/>
                        </a:spcBef>
                        <a:spcAft>
                          <a:spcPts val="1200"/>
                        </a:spcAft>
                      </a:pPr>
                      <a:r>
                        <a:rPr lang="en-GB" sz="2400" b="0" dirty="0">
                          <a:solidFill>
                            <a:schemeClr val="tx1"/>
                          </a:solidFill>
                          <a:latin typeface="+mn-lt"/>
                          <a:cs typeface="Arial" panose="020B0604020202020204" pitchFamily="34" charset="0"/>
                        </a:rPr>
                        <a:t>Infants born at 30</a:t>
                      </a:r>
                      <a:r>
                        <a:rPr lang="en-GB" sz="2400" b="0" baseline="30000" dirty="0">
                          <a:solidFill>
                            <a:schemeClr val="tx1"/>
                          </a:solidFill>
                          <a:latin typeface="+mn-lt"/>
                          <a:cs typeface="Arial" panose="020B0604020202020204" pitchFamily="34" charset="0"/>
                        </a:rPr>
                        <a:t>+0</a:t>
                      </a:r>
                      <a:r>
                        <a:rPr lang="en-GB" sz="2400" b="0" dirty="0">
                          <a:solidFill>
                            <a:schemeClr val="tx1"/>
                          </a:solidFill>
                          <a:latin typeface="+mn-lt"/>
                          <a:cs typeface="Arial" panose="020B0604020202020204" pitchFamily="34" charset="0"/>
                        </a:rPr>
                        <a:t> – 32</a:t>
                      </a:r>
                      <a:r>
                        <a:rPr lang="en-GB" sz="2400" b="0" baseline="30000" dirty="0">
                          <a:solidFill>
                            <a:schemeClr val="tx1"/>
                          </a:solidFill>
                          <a:latin typeface="+mn-lt"/>
                          <a:cs typeface="Arial" panose="020B0604020202020204" pitchFamily="34" charset="0"/>
                        </a:rPr>
                        <a:t>+6</a:t>
                      </a:r>
                      <a:r>
                        <a:rPr lang="en-GB" sz="2400" b="0" dirty="0">
                          <a:solidFill>
                            <a:schemeClr val="tx1"/>
                          </a:solidFill>
                          <a:latin typeface="+mn-lt"/>
                          <a:cs typeface="Arial" panose="020B0604020202020204" pitchFamily="34" charset="0"/>
                        </a:rPr>
                        <a:t> weeks gestation</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2344745994"/>
                  </a:ext>
                </a:extLst>
              </a:tr>
              <a:tr h="750406">
                <a:tc>
                  <a:txBody>
                    <a:bodyPr/>
                    <a:lstStyle/>
                    <a:p>
                      <a:pPr>
                        <a:spcBef>
                          <a:spcPts val="1200"/>
                        </a:spcBef>
                        <a:spcAft>
                          <a:spcPts val="1200"/>
                        </a:spcAft>
                      </a:pPr>
                      <a:r>
                        <a:rPr lang="en-GB" sz="2400" b="1" dirty="0">
                          <a:solidFill>
                            <a:schemeClr val="tx1"/>
                          </a:solidFill>
                          <a:latin typeface="+mn-lt"/>
                          <a:cs typeface="Arial" panose="020B0604020202020204" pitchFamily="34" charset="0"/>
                        </a:rPr>
                        <a:t>Intervention</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Bef>
                          <a:spcPts val="1200"/>
                        </a:spcBef>
                        <a:spcAft>
                          <a:spcPts val="1200"/>
                        </a:spcAft>
                      </a:pPr>
                      <a:r>
                        <a:rPr lang="en-GB" sz="2400" b="0" dirty="0">
                          <a:solidFill>
                            <a:schemeClr val="tx1"/>
                          </a:solidFill>
                          <a:latin typeface="+mn-lt"/>
                          <a:cs typeface="Arial" panose="020B0604020202020204" pitchFamily="34" charset="0"/>
                        </a:rPr>
                        <a:t>Full milk feeds from day one</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461867861"/>
                  </a:ext>
                </a:extLst>
              </a:tr>
              <a:tr h="1368381">
                <a:tc>
                  <a:txBody>
                    <a:bodyPr/>
                    <a:lstStyle/>
                    <a:p>
                      <a:pPr>
                        <a:spcBef>
                          <a:spcPts val="1200"/>
                        </a:spcBef>
                        <a:spcAft>
                          <a:spcPts val="1200"/>
                        </a:spcAft>
                      </a:pPr>
                      <a:r>
                        <a:rPr lang="en-GB" sz="2400" b="1" dirty="0">
                          <a:solidFill>
                            <a:schemeClr val="tx1"/>
                          </a:solidFill>
                          <a:latin typeface="+mn-lt"/>
                          <a:cs typeface="Arial" panose="020B0604020202020204" pitchFamily="34" charset="0"/>
                        </a:rPr>
                        <a:t>Comparator</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Bef>
                          <a:spcPts val="1200"/>
                        </a:spcBef>
                        <a:spcAft>
                          <a:spcPts val="1200"/>
                        </a:spcAft>
                      </a:pPr>
                      <a:r>
                        <a:rPr lang="en-GB" sz="2400" b="0" dirty="0">
                          <a:solidFill>
                            <a:schemeClr val="tx1"/>
                          </a:solidFill>
                          <a:latin typeface="+mn-lt"/>
                          <a:cs typeface="Arial" panose="020B0604020202020204" pitchFamily="34" charset="0"/>
                        </a:rPr>
                        <a:t>Parenteral</a:t>
                      </a:r>
                      <a:r>
                        <a:rPr lang="en-GB" sz="2400" b="0" baseline="0" dirty="0">
                          <a:solidFill>
                            <a:schemeClr val="tx1"/>
                          </a:solidFill>
                          <a:latin typeface="+mn-lt"/>
                          <a:cs typeface="Arial" panose="020B0604020202020204" pitchFamily="34" charset="0"/>
                        </a:rPr>
                        <a:t> nutrition/intravenous fluids with gradual milk feeding as per usual local practice</a:t>
                      </a:r>
                      <a:endParaRPr lang="en-GB" sz="2400" b="0" dirty="0">
                        <a:solidFill>
                          <a:schemeClr val="tx1"/>
                        </a:solidFill>
                        <a:latin typeface="+mn-lt"/>
                        <a:cs typeface="Arial" panose="020B0604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749249357"/>
                  </a:ext>
                </a:extLst>
              </a:tr>
              <a:tr h="750406">
                <a:tc>
                  <a:txBody>
                    <a:bodyPr/>
                    <a:lstStyle/>
                    <a:p>
                      <a:pPr>
                        <a:spcBef>
                          <a:spcPts val="1200"/>
                        </a:spcBef>
                        <a:spcAft>
                          <a:spcPts val="1200"/>
                        </a:spcAft>
                      </a:pPr>
                      <a:r>
                        <a:rPr lang="en-GB" sz="2400" b="1" dirty="0">
                          <a:solidFill>
                            <a:schemeClr val="tx1"/>
                          </a:solidFill>
                          <a:latin typeface="+mn-lt"/>
                          <a:cs typeface="Arial" panose="020B0604020202020204" pitchFamily="34" charset="0"/>
                        </a:rPr>
                        <a:t>Primary outcome</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Bef>
                          <a:spcPts val="1200"/>
                        </a:spcBef>
                        <a:spcAft>
                          <a:spcPts val="1200"/>
                        </a:spcAft>
                      </a:pPr>
                      <a:r>
                        <a:rPr lang="en-GB" sz="2400" b="0" dirty="0">
                          <a:solidFill>
                            <a:schemeClr val="tx1"/>
                          </a:solidFill>
                          <a:latin typeface="+mn-lt"/>
                          <a:cs typeface="Arial" panose="020B0604020202020204" pitchFamily="34" charset="0"/>
                        </a:rPr>
                        <a:t>Length of hospital stay</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2907303524"/>
                  </a:ext>
                </a:extLst>
              </a:tr>
            </a:tbl>
          </a:graphicData>
        </a:graphic>
      </p:graphicFrame>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47543" y="6385503"/>
            <a:ext cx="347663" cy="347663"/>
          </a:xfrm>
          <a:prstGeom prst="rect">
            <a:avLst/>
          </a:prstGeom>
        </p:spPr>
      </p:pic>
    </p:spTree>
    <p:extLst>
      <p:ext uri="{BB962C8B-B14F-4D97-AF65-F5344CB8AC3E}">
        <p14:creationId xmlns:p14="http://schemas.microsoft.com/office/powerpoint/2010/main" val="215911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45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84299440"/>
              </p:ext>
            </p:extLst>
          </p:nvPr>
        </p:nvGraphicFramePr>
        <p:xfrm>
          <a:off x="2135560" y="260648"/>
          <a:ext cx="7992888" cy="51125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5921375" y="6357793"/>
            <a:ext cx="347663" cy="347663"/>
          </a:xfrm>
          <a:prstGeom prst="rect">
            <a:avLst/>
          </a:prstGeom>
        </p:spPr>
      </p:pic>
    </p:spTree>
    <p:extLst>
      <p:ext uri="{BB962C8B-B14F-4D97-AF65-F5344CB8AC3E}">
        <p14:creationId xmlns:p14="http://schemas.microsoft.com/office/powerpoint/2010/main" val="354585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5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1981200" y="273731"/>
            <a:ext cx="1172612" cy="1143000"/>
          </a:xfrm>
          <a:prstGeom prst="rect">
            <a:avLst/>
          </a:prstGeom>
        </p:spPr>
      </p:pic>
      <p:sp>
        <p:nvSpPr>
          <p:cNvPr id="3" name="Title 1"/>
          <p:cNvSpPr txBox="1">
            <a:spLocks/>
          </p:cNvSpPr>
          <p:nvPr/>
        </p:nvSpPr>
        <p:spPr>
          <a:xfrm>
            <a:off x="2910000" y="485231"/>
            <a:ext cx="6372000" cy="720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3600" b="1" dirty="0">
                <a:latin typeface="Arial" panose="020B0604020202020204" pitchFamily="34" charset="0"/>
                <a:cs typeface="Arial" panose="020B0604020202020204" pitchFamily="34" charset="0"/>
              </a:rPr>
              <a:t>Prematurity in the UK</a:t>
            </a:r>
          </a:p>
          <a:p>
            <a:endParaRPr lang="en-GB" sz="3600" b="1" dirty="0">
              <a:latin typeface="Arial" panose="020B0604020202020204" pitchFamily="34" charset="0"/>
              <a:cs typeface="Arial" panose="020B0604020202020204" pitchFamily="34" charset="0"/>
            </a:endParaRPr>
          </a:p>
        </p:txBody>
      </p:sp>
      <p:sp>
        <p:nvSpPr>
          <p:cNvPr id="6" name="Rectangle 3">
            <a:extLst>
              <a:ext uri="{FF2B5EF4-FFF2-40B4-BE49-F238E27FC236}">
                <a16:creationId xmlns:a16="http://schemas.microsoft.com/office/drawing/2014/main" xmlns="" id="{90DB334A-92DE-4A13-8F12-64977C02B2E4}"/>
              </a:ext>
            </a:extLst>
          </p:cNvPr>
          <p:cNvSpPr txBox="1">
            <a:spLocks noChangeArrowheads="1"/>
          </p:cNvSpPr>
          <p:nvPr/>
        </p:nvSpPr>
        <p:spPr>
          <a:xfrm>
            <a:off x="1981200" y="1485000"/>
            <a:ext cx="8224526" cy="3888000"/>
          </a:xfrm>
          <a:prstGeom prst="rect">
            <a:avLst/>
          </a:prstGeom>
        </p:spPr>
        <p:txBody>
          <a:bodyPr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spcAft>
                <a:spcPts val="600"/>
              </a:spcAft>
              <a:buNone/>
            </a:pPr>
            <a:r>
              <a:rPr lang="en-GB" sz="2800" dirty="0">
                <a:latin typeface="Arial" panose="020B0604020202020204" pitchFamily="34" charset="0"/>
                <a:cs typeface="Arial" panose="020B0604020202020204" pitchFamily="34" charset="0"/>
              </a:rPr>
              <a:t>7% of all birth in the UK</a:t>
            </a:r>
          </a:p>
          <a:p>
            <a:pPr marL="0" indent="0">
              <a:spcBef>
                <a:spcPts val="600"/>
              </a:spcBef>
              <a:spcAft>
                <a:spcPts val="600"/>
              </a:spcAft>
              <a:buNone/>
            </a:pPr>
            <a:r>
              <a:rPr lang="en-GB" sz="2800" dirty="0">
                <a:latin typeface="Arial"/>
                <a:cs typeface="Arial"/>
              </a:rPr>
              <a:t>Estimated annual total cost of prematurity </a:t>
            </a:r>
            <a:br>
              <a:rPr lang="en-GB" sz="2800" dirty="0">
                <a:latin typeface="Arial"/>
                <a:cs typeface="Arial"/>
              </a:rPr>
            </a:br>
            <a:r>
              <a:rPr lang="en-GB" sz="2800" dirty="0">
                <a:latin typeface="Arial"/>
                <a:cs typeface="Arial"/>
              </a:rPr>
              <a:t>=  £2,48 billion</a:t>
            </a:r>
          </a:p>
          <a:p>
            <a:pPr marL="0" indent="0">
              <a:spcBef>
                <a:spcPts val="600"/>
              </a:spcBef>
              <a:spcAft>
                <a:spcPts val="600"/>
              </a:spcAft>
              <a:buNone/>
            </a:pPr>
            <a:r>
              <a:rPr lang="en-GB" sz="2800" b="1" dirty="0">
                <a:latin typeface="Arial" panose="020B0604020202020204" pitchFamily="34" charset="0"/>
                <a:cs typeface="Arial" panose="020B0604020202020204" pitchFamily="34" charset="0"/>
              </a:rPr>
              <a:t>Burden of </a:t>
            </a:r>
          </a:p>
          <a:p>
            <a:pPr>
              <a:spcBef>
                <a:spcPts val="600"/>
              </a:spcBef>
              <a:spcAft>
                <a:spcPts val="600"/>
              </a:spcAft>
              <a:buFont typeface="Arial" panose="020B0604020202020204" pitchFamily="34" charset="0"/>
              <a:buChar char="‒"/>
            </a:pPr>
            <a:r>
              <a:rPr lang="en-GB" sz="2800" dirty="0">
                <a:latin typeface="Arial" panose="020B0604020202020204" pitchFamily="34" charset="0"/>
                <a:cs typeface="Arial" panose="020B0604020202020204" pitchFamily="34" charset="0"/>
              </a:rPr>
              <a:t>care immediately after birth </a:t>
            </a:r>
          </a:p>
          <a:p>
            <a:pPr>
              <a:spcBef>
                <a:spcPts val="600"/>
              </a:spcBef>
              <a:spcAft>
                <a:spcPts val="600"/>
              </a:spcAft>
              <a:buFont typeface="Arial" panose="020B0604020202020204" pitchFamily="34" charset="0"/>
              <a:buChar char="‒"/>
            </a:pPr>
            <a:r>
              <a:rPr lang="en-GB" sz="2800" dirty="0">
                <a:latin typeface="Arial" panose="020B0604020202020204" pitchFamily="34" charset="0"/>
                <a:cs typeface="Arial" panose="020B0604020202020204" pitchFamily="34" charset="0"/>
              </a:rPr>
              <a:t>ongoing health needs </a:t>
            </a:r>
          </a:p>
          <a:p>
            <a:pPr>
              <a:spcBef>
                <a:spcPts val="600"/>
              </a:spcBef>
              <a:spcAft>
                <a:spcPts val="600"/>
              </a:spcAft>
              <a:buFont typeface="Arial" panose="020B0604020202020204" pitchFamily="34" charset="0"/>
              <a:buChar char="‒"/>
            </a:pPr>
            <a:r>
              <a:rPr lang="en-GB" sz="2800" dirty="0">
                <a:latin typeface="Arial" panose="020B0604020202020204" pitchFamily="34" charset="0"/>
                <a:cs typeface="Arial" panose="020B0604020202020204" pitchFamily="34" charset="0"/>
              </a:rPr>
              <a:t>long term problems </a:t>
            </a:r>
            <a:br>
              <a:rPr lang="en-GB" sz="2800"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(health, educational and social care costs)</a:t>
            </a:r>
          </a:p>
          <a:p>
            <a:pPr marL="0" indent="0">
              <a:spcBef>
                <a:spcPts val="600"/>
              </a:spcBef>
              <a:spcAft>
                <a:spcPts val="600"/>
              </a:spcAft>
              <a:buNone/>
            </a:pPr>
            <a:endParaRPr lang="en-GB" sz="2800" dirty="0">
              <a:latin typeface="Arial" panose="020B0604020202020204" pitchFamily="34" charset="0"/>
              <a:cs typeface="Arial" panose="020B0604020202020204" pitchFamily="34" charset="0"/>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919631" y="6394739"/>
            <a:ext cx="347663" cy="347663"/>
          </a:xfrm>
          <a:prstGeom prst="rect">
            <a:avLst/>
          </a:prstGeom>
        </p:spPr>
      </p:pic>
    </p:spTree>
    <p:extLst>
      <p:ext uri="{BB962C8B-B14F-4D97-AF65-F5344CB8AC3E}">
        <p14:creationId xmlns:p14="http://schemas.microsoft.com/office/powerpoint/2010/main" val="398428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815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xmlns="" id="{2378C154-751C-4B13-809C-AB2FE058BA8C}"/>
              </a:ext>
            </a:extLst>
          </p:cNvPr>
          <p:cNvGraphicFramePr/>
          <p:nvPr/>
        </p:nvGraphicFramePr>
        <p:xfrm>
          <a:off x="2177972" y="1416731"/>
          <a:ext cx="8144934" cy="4597400"/>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a:extLst>
              <a:ext uri="{FF2B5EF4-FFF2-40B4-BE49-F238E27FC236}">
                <a16:creationId xmlns:a16="http://schemas.microsoft.com/office/drawing/2014/main" xmlns="" id="{B0A21756-0E22-4B4A-A5F2-7BF3EDCD9819}"/>
              </a:ext>
            </a:extLst>
          </p:cNvPr>
          <p:cNvSpPr txBox="1"/>
          <p:nvPr/>
        </p:nvSpPr>
        <p:spPr>
          <a:xfrm>
            <a:off x="2753706" y="5421463"/>
            <a:ext cx="7399866"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Completed weeks of gestation at birth </a:t>
            </a:r>
          </a:p>
        </p:txBody>
      </p:sp>
      <p:sp>
        <p:nvSpPr>
          <p:cNvPr id="11" name="TextBox 10">
            <a:extLst>
              <a:ext uri="{FF2B5EF4-FFF2-40B4-BE49-F238E27FC236}">
                <a16:creationId xmlns:a16="http://schemas.microsoft.com/office/drawing/2014/main" xmlns="" id="{117B165B-8736-4600-9DED-A1E3E6BFAAF6}"/>
              </a:ext>
            </a:extLst>
          </p:cNvPr>
          <p:cNvSpPr txBox="1"/>
          <p:nvPr/>
        </p:nvSpPr>
        <p:spPr>
          <a:xfrm rot="16200000">
            <a:off x="514384" y="3469955"/>
            <a:ext cx="2904070"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Number of live birth</a:t>
            </a:r>
          </a:p>
        </p:txBody>
      </p:sp>
      <p:sp>
        <p:nvSpPr>
          <p:cNvPr id="12" name="TextBox 11">
            <a:extLst>
              <a:ext uri="{FF2B5EF4-FFF2-40B4-BE49-F238E27FC236}">
                <a16:creationId xmlns:a16="http://schemas.microsoft.com/office/drawing/2014/main" xmlns="" id="{D00DE2A3-B677-49CC-9326-2C67F0070FED}"/>
              </a:ext>
            </a:extLst>
          </p:cNvPr>
          <p:cNvSpPr txBox="1"/>
          <p:nvPr/>
        </p:nvSpPr>
        <p:spPr>
          <a:xfrm>
            <a:off x="4079776" y="6165305"/>
            <a:ext cx="3528392" cy="461665"/>
          </a:xfrm>
          <a:prstGeom prst="rect">
            <a:avLst/>
          </a:prstGeom>
          <a:noFill/>
        </p:spPr>
        <p:txBody>
          <a:bodyPr wrap="square" rtlCol="0">
            <a:spAutoFit/>
          </a:bodyPr>
          <a:lstStyle/>
          <a:p>
            <a:pPr algn="r"/>
            <a:r>
              <a:rPr lang="en-GB" sz="1200" b="1" i="1" dirty="0">
                <a:latin typeface="Arial" panose="020B0604020202020204" pitchFamily="34" charset="0"/>
                <a:cs typeface="Arial" panose="020B0604020202020204" pitchFamily="34" charset="0"/>
              </a:rPr>
              <a:t>Data source: Office for National Statistics; Birth Characteristics 2015-17</a:t>
            </a:r>
          </a:p>
        </p:txBody>
      </p:sp>
      <p:pic>
        <p:nvPicPr>
          <p:cNvPr id="14" name="Picture 13">
            <a:extLst>
              <a:ext uri="{FF2B5EF4-FFF2-40B4-BE49-F238E27FC236}">
                <a16:creationId xmlns:a16="http://schemas.microsoft.com/office/drawing/2014/main" xmlns="" id="{1273754E-2982-42CB-A361-AD858E265811}"/>
              </a:ext>
            </a:extLst>
          </p:cNvPr>
          <p:cNvPicPr>
            <a:picLocks noChangeAspect="1"/>
          </p:cNvPicPr>
          <p:nvPr/>
        </p:nvPicPr>
        <p:blipFill>
          <a:blip r:embed="rId6"/>
          <a:stretch>
            <a:fillRect/>
          </a:stretch>
        </p:blipFill>
        <p:spPr>
          <a:xfrm>
            <a:off x="1981200" y="273731"/>
            <a:ext cx="1172612" cy="1143000"/>
          </a:xfrm>
          <a:prstGeom prst="rect">
            <a:avLst/>
          </a:prstGeom>
        </p:spPr>
      </p:pic>
      <p:sp>
        <p:nvSpPr>
          <p:cNvPr id="15" name="Title 1">
            <a:extLst>
              <a:ext uri="{FF2B5EF4-FFF2-40B4-BE49-F238E27FC236}">
                <a16:creationId xmlns:a16="http://schemas.microsoft.com/office/drawing/2014/main" xmlns="" id="{57B263C6-9B59-45F6-8A16-9C1A1A1F6079}"/>
              </a:ext>
            </a:extLst>
          </p:cNvPr>
          <p:cNvSpPr txBox="1">
            <a:spLocks/>
          </p:cNvSpPr>
          <p:nvPr/>
        </p:nvSpPr>
        <p:spPr>
          <a:xfrm>
            <a:off x="2910000" y="485231"/>
            <a:ext cx="6372000" cy="720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3600" b="1" dirty="0">
                <a:latin typeface="Arial" panose="020B0604020202020204" pitchFamily="34" charset="0"/>
                <a:cs typeface="Arial" panose="020B0604020202020204" pitchFamily="34" charset="0"/>
              </a:rPr>
              <a:t>Target population</a:t>
            </a:r>
          </a:p>
          <a:p>
            <a:endParaRPr lang="en-GB" sz="3600" b="1" dirty="0">
              <a:latin typeface="Arial" panose="020B0604020202020204" pitchFamily="34" charset="0"/>
              <a:cs typeface="Arial" panose="020B0604020202020204" pitchFamily="34" charset="0"/>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768264" y="6279307"/>
            <a:ext cx="347663" cy="347663"/>
          </a:xfrm>
          <a:prstGeom prst="rect">
            <a:avLst/>
          </a:prstGeom>
        </p:spPr>
      </p:pic>
    </p:spTree>
    <p:extLst>
      <p:ext uri="{BB962C8B-B14F-4D97-AF65-F5344CB8AC3E}">
        <p14:creationId xmlns:p14="http://schemas.microsoft.com/office/powerpoint/2010/main" val="226828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53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xmlns="" id="{2706D5D9-0D63-4E0C-AC8E-80A647CE1B55}"/>
              </a:ext>
            </a:extLst>
          </p:cNvPr>
          <p:cNvGraphicFramePr/>
          <p:nvPr/>
        </p:nvGraphicFramePr>
        <p:xfrm>
          <a:off x="2177972" y="1416731"/>
          <a:ext cx="8144934" cy="4597400"/>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a:extLst>
              <a:ext uri="{FF2B5EF4-FFF2-40B4-BE49-F238E27FC236}">
                <a16:creationId xmlns:a16="http://schemas.microsoft.com/office/drawing/2014/main" xmlns="" id="{60CD68C8-7346-449A-A6AA-43542F795DF1}"/>
              </a:ext>
            </a:extLst>
          </p:cNvPr>
          <p:cNvSpPr txBox="1"/>
          <p:nvPr/>
        </p:nvSpPr>
        <p:spPr>
          <a:xfrm>
            <a:off x="2753706" y="5421463"/>
            <a:ext cx="7399866"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Completed weeks of gestation at birth </a:t>
            </a:r>
          </a:p>
        </p:txBody>
      </p:sp>
      <p:sp>
        <p:nvSpPr>
          <p:cNvPr id="12" name="TextBox 11">
            <a:extLst>
              <a:ext uri="{FF2B5EF4-FFF2-40B4-BE49-F238E27FC236}">
                <a16:creationId xmlns:a16="http://schemas.microsoft.com/office/drawing/2014/main" xmlns="" id="{9D7091F8-FD0E-431B-A80B-AB7E24C62292}"/>
              </a:ext>
            </a:extLst>
          </p:cNvPr>
          <p:cNvSpPr txBox="1"/>
          <p:nvPr/>
        </p:nvSpPr>
        <p:spPr>
          <a:xfrm rot="16200000">
            <a:off x="514384" y="3469955"/>
            <a:ext cx="2904070"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Number of live birth</a:t>
            </a:r>
          </a:p>
        </p:txBody>
      </p:sp>
      <p:sp>
        <p:nvSpPr>
          <p:cNvPr id="13" name="Rectangle 12">
            <a:extLst>
              <a:ext uri="{FF2B5EF4-FFF2-40B4-BE49-F238E27FC236}">
                <a16:creationId xmlns:a16="http://schemas.microsoft.com/office/drawing/2014/main" xmlns="" id="{B6D9C35D-47F4-4EAC-87F7-6641A415A99D}"/>
              </a:ext>
            </a:extLst>
          </p:cNvPr>
          <p:cNvSpPr/>
          <p:nvPr/>
        </p:nvSpPr>
        <p:spPr>
          <a:xfrm>
            <a:off x="7772396" y="2299755"/>
            <a:ext cx="1778000" cy="317817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14" name="TextBox 13">
            <a:extLst>
              <a:ext uri="{FF2B5EF4-FFF2-40B4-BE49-F238E27FC236}">
                <a16:creationId xmlns:a16="http://schemas.microsoft.com/office/drawing/2014/main" xmlns="" id="{22A6BD8A-4CBD-47FC-9A46-28BDD3209864}"/>
              </a:ext>
            </a:extLst>
          </p:cNvPr>
          <p:cNvSpPr txBox="1"/>
          <p:nvPr/>
        </p:nvSpPr>
        <p:spPr>
          <a:xfrm>
            <a:off x="7772396" y="2506133"/>
            <a:ext cx="1778001" cy="1323439"/>
          </a:xfrm>
          <a:prstGeom prst="rect">
            <a:avLst/>
          </a:prstGeom>
          <a:noFill/>
        </p:spPr>
        <p:txBody>
          <a:bodyPr wrap="square" rtlCol="0">
            <a:spAutoFit/>
          </a:bodyPr>
          <a:lstStyle/>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11% of all preterm births</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42% of infants &lt;34 weeks gestation</a:t>
            </a:r>
          </a:p>
        </p:txBody>
      </p:sp>
      <p:sp>
        <p:nvSpPr>
          <p:cNvPr id="15" name="TextBox 14">
            <a:extLst>
              <a:ext uri="{FF2B5EF4-FFF2-40B4-BE49-F238E27FC236}">
                <a16:creationId xmlns:a16="http://schemas.microsoft.com/office/drawing/2014/main" xmlns="" id="{0CF02142-C41C-470E-A2B4-9E3F0CCBB182}"/>
              </a:ext>
            </a:extLst>
          </p:cNvPr>
          <p:cNvSpPr txBox="1"/>
          <p:nvPr/>
        </p:nvSpPr>
        <p:spPr>
          <a:xfrm>
            <a:off x="4079776" y="6165305"/>
            <a:ext cx="3528392" cy="461665"/>
          </a:xfrm>
          <a:prstGeom prst="rect">
            <a:avLst/>
          </a:prstGeom>
          <a:noFill/>
        </p:spPr>
        <p:txBody>
          <a:bodyPr wrap="square" rtlCol="0">
            <a:spAutoFit/>
          </a:bodyPr>
          <a:lstStyle/>
          <a:p>
            <a:pPr algn="r"/>
            <a:r>
              <a:rPr lang="en-GB" sz="1200" b="1" i="1" dirty="0">
                <a:latin typeface="Arial" panose="020B0604020202020204" pitchFamily="34" charset="0"/>
                <a:cs typeface="Arial" panose="020B0604020202020204" pitchFamily="34" charset="0"/>
              </a:rPr>
              <a:t>Data source: Office for National Statistics; Birth Characteristics 2015-17</a:t>
            </a:r>
          </a:p>
        </p:txBody>
      </p:sp>
      <p:pic>
        <p:nvPicPr>
          <p:cNvPr id="16" name="Picture 15">
            <a:extLst>
              <a:ext uri="{FF2B5EF4-FFF2-40B4-BE49-F238E27FC236}">
                <a16:creationId xmlns:a16="http://schemas.microsoft.com/office/drawing/2014/main" xmlns="" id="{D92E247D-C9CB-49A0-92A2-947F3570AA9B}"/>
              </a:ext>
            </a:extLst>
          </p:cNvPr>
          <p:cNvPicPr>
            <a:picLocks noChangeAspect="1"/>
          </p:cNvPicPr>
          <p:nvPr/>
        </p:nvPicPr>
        <p:blipFill>
          <a:blip r:embed="rId6"/>
          <a:stretch>
            <a:fillRect/>
          </a:stretch>
        </p:blipFill>
        <p:spPr>
          <a:xfrm>
            <a:off x="1981200" y="273731"/>
            <a:ext cx="1172612" cy="1143000"/>
          </a:xfrm>
          <a:prstGeom prst="rect">
            <a:avLst/>
          </a:prstGeom>
        </p:spPr>
      </p:pic>
      <p:sp>
        <p:nvSpPr>
          <p:cNvPr id="17" name="Title 1">
            <a:extLst>
              <a:ext uri="{FF2B5EF4-FFF2-40B4-BE49-F238E27FC236}">
                <a16:creationId xmlns:a16="http://schemas.microsoft.com/office/drawing/2014/main" xmlns="" id="{296ED4AB-43C4-465B-972A-8B783AD9070E}"/>
              </a:ext>
            </a:extLst>
          </p:cNvPr>
          <p:cNvSpPr txBox="1">
            <a:spLocks/>
          </p:cNvSpPr>
          <p:nvPr/>
        </p:nvSpPr>
        <p:spPr>
          <a:xfrm>
            <a:off x="2910000" y="485231"/>
            <a:ext cx="6372000" cy="720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3600" b="1" dirty="0">
                <a:latin typeface="Arial" panose="020B0604020202020204" pitchFamily="34" charset="0"/>
                <a:cs typeface="Arial" panose="020B0604020202020204" pitchFamily="34" charset="0"/>
              </a:rPr>
              <a:t>Target population</a:t>
            </a:r>
          </a:p>
          <a:p>
            <a:endParaRPr lang="en-GB" sz="3600" b="1" dirty="0">
              <a:latin typeface="Arial" panose="020B0604020202020204" pitchFamily="34" charset="0"/>
              <a:cs typeface="Arial" panose="020B0604020202020204" pitchFamily="34" charset="0"/>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732113" y="6510337"/>
            <a:ext cx="347663" cy="347663"/>
          </a:xfrm>
          <a:prstGeom prst="rect">
            <a:avLst/>
          </a:prstGeom>
        </p:spPr>
      </p:pic>
    </p:spTree>
    <p:extLst>
      <p:ext uri="{BB962C8B-B14F-4D97-AF65-F5344CB8AC3E}">
        <p14:creationId xmlns:p14="http://schemas.microsoft.com/office/powerpoint/2010/main" val="271316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84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81199" y="1412776"/>
            <a:ext cx="9043851" cy="4824536"/>
          </a:xfrm>
          <a:prstGeom prst="rect">
            <a:avLst/>
          </a:prstGeom>
        </p:spPr>
        <p:txBody>
          <a:bodyPr>
            <a:normAutofit lnSpcReduction="10000"/>
          </a:bodyPr>
          <a:lstStyle/>
          <a:p>
            <a:r>
              <a:rPr lang="en-GB" b="1" dirty="0">
                <a:latin typeface="Arial" panose="020B0604020202020204" pitchFamily="34" charset="0"/>
                <a:cs typeface="Arial" panose="020B0604020202020204" pitchFamily="34" charset="0"/>
              </a:rPr>
              <a:t>Why this research is important?</a:t>
            </a:r>
          </a:p>
          <a:p>
            <a:pPr lvl="1"/>
            <a:r>
              <a:rPr lang="en-GB" dirty="0">
                <a:latin typeface="Arial" panose="020B0604020202020204" pitchFamily="34" charset="0"/>
                <a:cs typeface="Arial" panose="020B0604020202020204" pitchFamily="34" charset="0"/>
              </a:rPr>
              <a:t>Large number of infants and families that could benefit</a:t>
            </a:r>
          </a:p>
          <a:p>
            <a:pPr lvl="2"/>
            <a:r>
              <a:rPr lang="en-GB" sz="2400" dirty="0">
                <a:latin typeface="Arial" panose="020B0604020202020204" pitchFamily="34" charset="0"/>
                <a:cs typeface="Arial" panose="020B0604020202020204" pitchFamily="34" charset="0"/>
              </a:rPr>
              <a:t>Reduction in length of hospital stay </a:t>
            </a:r>
          </a:p>
          <a:p>
            <a:pPr lvl="2"/>
            <a:r>
              <a:rPr lang="en-GB" sz="2400" dirty="0">
                <a:latin typeface="Arial" panose="020B0604020202020204" pitchFamily="34" charset="0"/>
                <a:cs typeface="Arial" panose="020B0604020202020204" pitchFamily="34" charset="0"/>
              </a:rPr>
              <a:t>Reduced number of painful interventions </a:t>
            </a:r>
          </a:p>
          <a:p>
            <a:pPr lvl="2"/>
            <a:r>
              <a:rPr lang="en-GB" sz="2400" dirty="0">
                <a:latin typeface="Arial" panose="020B0604020202020204" pitchFamily="34" charset="0"/>
                <a:cs typeface="Arial" panose="020B0604020202020204" pitchFamily="34" charset="0"/>
              </a:rPr>
              <a:t>Reduction in risk of infection</a:t>
            </a:r>
          </a:p>
          <a:p>
            <a:r>
              <a:rPr lang="en-GB" dirty="0">
                <a:latin typeface="Arial" panose="020B0604020202020204" pitchFamily="34" charset="0"/>
                <a:cs typeface="Arial" panose="020B0604020202020204" pitchFamily="34" charset="0"/>
              </a:rPr>
              <a:t>BLISS coordinated feedback from parents </a:t>
            </a:r>
          </a:p>
          <a:p>
            <a:pPr marL="446088" indent="0">
              <a:buNone/>
            </a:pPr>
            <a:r>
              <a:rPr lang="en-GB"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 outcomes and normalisation of care are very important</a:t>
            </a:r>
          </a:p>
          <a:p>
            <a:r>
              <a:rPr lang="en-GB" dirty="0">
                <a:latin typeface="Arial" panose="020B0604020202020204" pitchFamily="34" charset="0"/>
                <a:cs typeface="Arial" panose="020B0604020202020204" pitchFamily="34" charset="0"/>
              </a:rPr>
              <a:t>A reduction in length of hospital stay could:</a:t>
            </a:r>
          </a:p>
          <a:p>
            <a:pPr lvl="1"/>
            <a:r>
              <a:rPr lang="en-GB" dirty="0">
                <a:latin typeface="Arial" panose="020B0604020202020204" pitchFamily="34" charset="0"/>
                <a:cs typeface="Arial" panose="020B0604020202020204" pitchFamily="34" charset="0"/>
              </a:rPr>
              <a:t>Enhance family wellbeing through greater involvement in the care of their infants</a:t>
            </a:r>
          </a:p>
          <a:p>
            <a:pPr lvl="1"/>
            <a:r>
              <a:rPr lang="en-GB" dirty="0">
                <a:latin typeface="Arial" panose="020B0604020202020204" pitchFamily="34" charset="0"/>
                <a:cs typeface="Arial" panose="020B0604020202020204" pitchFamily="34" charset="0"/>
              </a:rPr>
              <a:t>Increase the availability of cots</a:t>
            </a:r>
          </a:p>
          <a:p>
            <a:pPr lvl="1"/>
            <a:r>
              <a:rPr lang="en-GB" dirty="0">
                <a:latin typeface="Arial" panose="020B0604020202020204" pitchFamily="34" charset="0"/>
                <a:cs typeface="Arial" panose="020B0604020202020204" pitchFamily="34" charset="0"/>
              </a:rPr>
              <a:t>Reduce cost of care</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xmlns="" id="{A6353897-F036-4796-B7DD-421321D22557}"/>
              </a:ext>
            </a:extLst>
          </p:cNvPr>
          <p:cNvPicPr>
            <a:picLocks noChangeAspect="1"/>
          </p:cNvPicPr>
          <p:nvPr/>
        </p:nvPicPr>
        <p:blipFill>
          <a:blip r:embed="rId5"/>
          <a:stretch>
            <a:fillRect/>
          </a:stretch>
        </p:blipFill>
        <p:spPr>
          <a:xfrm>
            <a:off x="1981200" y="273731"/>
            <a:ext cx="1172612" cy="1143000"/>
          </a:xfrm>
          <a:prstGeom prst="rect">
            <a:avLst/>
          </a:prstGeom>
        </p:spPr>
      </p:pic>
      <p:sp>
        <p:nvSpPr>
          <p:cNvPr id="7" name="Title 1">
            <a:extLst>
              <a:ext uri="{FF2B5EF4-FFF2-40B4-BE49-F238E27FC236}">
                <a16:creationId xmlns:a16="http://schemas.microsoft.com/office/drawing/2014/main" xmlns="" id="{E6E851C3-3285-4F46-B102-8115D28BA564}"/>
              </a:ext>
            </a:extLst>
          </p:cNvPr>
          <p:cNvSpPr txBox="1">
            <a:spLocks/>
          </p:cNvSpPr>
          <p:nvPr/>
        </p:nvSpPr>
        <p:spPr>
          <a:xfrm>
            <a:off x="2910000" y="485231"/>
            <a:ext cx="6372000" cy="720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3600" b="1" dirty="0">
                <a:latin typeface="Arial" panose="020B0604020202020204" pitchFamily="34" charset="0"/>
                <a:cs typeface="Arial" panose="020B0604020202020204" pitchFamily="34" charset="0"/>
              </a:rPr>
              <a:t>Health need</a:t>
            </a:r>
          </a:p>
          <a:p>
            <a:endParaRPr lang="en-GB" sz="3600" b="1" dirty="0">
              <a:latin typeface="Arial" panose="020B0604020202020204" pitchFamily="34" charset="0"/>
              <a:cs typeface="Arial" panose="020B0604020202020204" pitchFamily="34" charset="0"/>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979980" y="6376266"/>
            <a:ext cx="347663" cy="347663"/>
          </a:xfrm>
          <a:prstGeom prst="rect">
            <a:avLst/>
          </a:prstGeom>
        </p:spPr>
      </p:pic>
    </p:spTree>
    <p:extLst>
      <p:ext uri="{BB962C8B-B14F-4D97-AF65-F5344CB8AC3E}">
        <p14:creationId xmlns:p14="http://schemas.microsoft.com/office/powerpoint/2010/main" val="178534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403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D2E9964-4CFB-485A-B52F-AB07A1977901}"/>
              </a:ext>
            </a:extLst>
          </p:cNvPr>
          <p:cNvSpPr/>
          <p:nvPr/>
        </p:nvSpPr>
        <p:spPr>
          <a:xfrm>
            <a:off x="1524000" y="4670172"/>
            <a:ext cx="9144000" cy="14437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latin typeface="+mj-lt"/>
            </a:endParaRPr>
          </a:p>
        </p:txBody>
      </p:sp>
      <p:sp>
        <p:nvSpPr>
          <p:cNvPr id="3" name="Rectangle 2">
            <a:extLst>
              <a:ext uri="{FF2B5EF4-FFF2-40B4-BE49-F238E27FC236}">
                <a16:creationId xmlns:a16="http://schemas.microsoft.com/office/drawing/2014/main" xmlns="" id="{A55DC5B5-6E90-41E9-83C8-6058B51B6426}"/>
              </a:ext>
            </a:extLst>
          </p:cNvPr>
          <p:cNvSpPr/>
          <p:nvPr/>
        </p:nvSpPr>
        <p:spPr>
          <a:xfrm>
            <a:off x="1524000" y="2997984"/>
            <a:ext cx="9144000" cy="167685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latin typeface="+mj-lt"/>
            </a:endParaRPr>
          </a:p>
        </p:txBody>
      </p:sp>
      <p:sp>
        <p:nvSpPr>
          <p:cNvPr id="4" name="Rectangle 3">
            <a:extLst>
              <a:ext uri="{FF2B5EF4-FFF2-40B4-BE49-F238E27FC236}">
                <a16:creationId xmlns:a16="http://schemas.microsoft.com/office/drawing/2014/main" xmlns="" id="{5D82B671-ACCD-4E53-B29F-E685B824B764}"/>
              </a:ext>
            </a:extLst>
          </p:cNvPr>
          <p:cNvSpPr/>
          <p:nvPr/>
        </p:nvSpPr>
        <p:spPr>
          <a:xfrm>
            <a:off x="1524000" y="1337732"/>
            <a:ext cx="9144000" cy="16768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latin typeface="+mj-lt"/>
            </a:endParaRPr>
          </a:p>
        </p:txBody>
      </p:sp>
      <p:grpSp>
        <p:nvGrpSpPr>
          <p:cNvPr id="5" name="Group 4">
            <a:extLst>
              <a:ext uri="{FF2B5EF4-FFF2-40B4-BE49-F238E27FC236}">
                <a16:creationId xmlns:a16="http://schemas.microsoft.com/office/drawing/2014/main" xmlns="" id="{603C9DE9-8DC8-4209-A8B4-97BB925F33B0}"/>
              </a:ext>
            </a:extLst>
          </p:cNvPr>
          <p:cNvGrpSpPr/>
          <p:nvPr/>
        </p:nvGrpSpPr>
        <p:grpSpPr>
          <a:xfrm>
            <a:off x="1807029" y="78375"/>
            <a:ext cx="8634548" cy="1259356"/>
            <a:chOff x="78127" y="1524159"/>
            <a:chExt cx="5225839" cy="665009"/>
          </a:xfrm>
        </p:grpSpPr>
        <p:pic>
          <p:nvPicPr>
            <p:cNvPr id="6" name="Picture 2" descr="Image result for free baby icons">
              <a:extLst>
                <a:ext uri="{FF2B5EF4-FFF2-40B4-BE49-F238E27FC236}">
                  <a16:creationId xmlns:a16="http://schemas.microsoft.com/office/drawing/2014/main" xmlns="" id="{20DA648B-0B19-46D7-B465-D5C4617294A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6776" y="1524159"/>
              <a:ext cx="468000" cy="6650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free baby icons">
              <a:extLst>
                <a:ext uri="{FF2B5EF4-FFF2-40B4-BE49-F238E27FC236}">
                  <a16:creationId xmlns:a16="http://schemas.microsoft.com/office/drawing/2014/main" xmlns="" id="{6891A352-05C2-4174-AB55-0787888AAFC6}"/>
                </a:ext>
              </a:extLst>
            </p:cNvPr>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78670" y="1524159"/>
              <a:ext cx="468000" cy="6650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free baby icons">
              <a:extLst>
                <a:ext uri="{FF2B5EF4-FFF2-40B4-BE49-F238E27FC236}">
                  <a16:creationId xmlns:a16="http://schemas.microsoft.com/office/drawing/2014/main" xmlns="" id="{EA9E7487-F290-4630-8D43-01DE1E064AF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127" y="1524159"/>
              <a:ext cx="468000" cy="6650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free baby icons">
              <a:extLst>
                <a:ext uri="{FF2B5EF4-FFF2-40B4-BE49-F238E27FC236}">
                  <a16:creationId xmlns:a16="http://schemas.microsoft.com/office/drawing/2014/main" xmlns="" id="{673F1586-FD2A-4803-9DAF-10E35856377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5425" y="1524159"/>
              <a:ext cx="468000" cy="66500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free baby icons">
              <a:extLst>
                <a:ext uri="{FF2B5EF4-FFF2-40B4-BE49-F238E27FC236}">
                  <a16:creationId xmlns:a16="http://schemas.microsoft.com/office/drawing/2014/main" xmlns="" id="{24008D6E-8C98-4A28-AED6-8940F8DB67C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64074" y="1524159"/>
              <a:ext cx="468000" cy="66500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free baby icons">
              <a:extLst>
                <a:ext uri="{FF2B5EF4-FFF2-40B4-BE49-F238E27FC236}">
                  <a16:creationId xmlns:a16="http://schemas.microsoft.com/office/drawing/2014/main" xmlns="" id="{E3AF7E1B-080A-44BD-9B78-8B73425770C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21372" y="1524159"/>
              <a:ext cx="468000" cy="6650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free baby icons">
              <a:extLst>
                <a:ext uri="{FF2B5EF4-FFF2-40B4-BE49-F238E27FC236}">
                  <a16:creationId xmlns:a16="http://schemas.microsoft.com/office/drawing/2014/main" xmlns="" id="{A7D09C0F-C403-4581-A393-92B1559BE47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92723" y="1524159"/>
              <a:ext cx="468000" cy="66500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free baby icons">
              <a:extLst>
                <a:ext uri="{FF2B5EF4-FFF2-40B4-BE49-F238E27FC236}">
                  <a16:creationId xmlns:a16="http://schemas.microsoft.com/office/drawing/2014/main" xmlns="" id="{2EDB4727-8B78-4CA9-81F2-979D3DE3108A}"/>
                </a:ext>
              </a:extLst>
            </p:cNvPr>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07319" y="1524159"/>
              <a:ext cx="468000" cy="66500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free baby icons">
              <a:extLst>
                <a:ext uri="{FF2B5EF4-FFF2-40B4-BE49-F238E27FC236}">
                  <a16:creationId xmlns:a16="http://schemas.microsoft.com/office/drawing/2014/main" xmlns="" id="{989DF6DA-48FA-4141-B1B9-6550C228914D}"/>
                </a:ext>
              </a:extLst>
            </p:cNvPr>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35966" y="1524159"/>
              <a:ext cx="468000" cy="66500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free baby icons">
              <a:extLst>
                <a:ext uri="{FF2B5EF4-FFF2-40B4-BE49-F238E27FC236}">
                  <a16:creationId xmlns:a16="http://schemas.microsoft.com/office/drawing/2014/main" xmlns="" id="{E58B7A6D-4F8D-4A6D-941C-56402323CA89}"/>
                </a:ext>
              </a:extLst>
            </p:cNvPr>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50021" y="1524159"/>
              <a:ext cx="468000" cy="66500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a:extLst>
              <a:ext uri="{FF2B5EF4-FFF2-40B4-BE49-F238E27FC236}">
                <a16:creationId xmlns:a16="http://schemas.microsoft.com/office/drawing/2014/main" xmlns="" id="{3DB8C9D3-7A6F-4BE5-9652-01DB35F373F9}"/>
              </a:ext>
            </a:extLst>
          </p:cNvPr>
          <p:cNvGrpSpPr/>
          <p:nvPr/>
        </p:nvGrpSpPr>
        <p:grpSpPr>
          <a:xfrm>
            <a:off x="3803389" y="3014585"/>
            <a:ext cx="1715953" cy="1590071"/>
            <a:chOff x="6548306" y="3763016"/>
            <a:chExt cx="2736000" cy="2798814"/>
          </a:xfrm>
        </p:grpSpPr>
        <p:pic>
          <p:nvPicPr>
            <p:cNvPr id="17" name="Picture 14" descr="Image result for IV line icon free image">
              <a:extLst>
                <a:ext uri="{FF2B5EF4-FFF2-40B4-BE49-F238E27FC236}">
                  <a16:creationId xmlns:a16="http://schemas.microsoft.com/office/drawing/2014/main" xmlns="" id="{18E42C52-F9EA-4146-A669-0F68E5B0A05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48306" y="3763016"/>
              <a:ext cx="2736000" cy="279881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Silhouette Family Icons art Illustration vector">
              <a:extLst>
                <a:ext uri="{FF2B5EF4-FFF2-40B4-BE49-F238E27FC236}">
                  <a16:creationId xmlns:a16="http://schemas.microsoft.com/office/drawing/2014/main" xmlns="" id="{D73E0C21-6978-4357-8609-0932F3BE974B}"/>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7094535" y="4516406"/>
              <a:ext cx="1710795" cy="119042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a:extLst>
              <a:ext uri="{FF2B5EF4-FFF2-40B4-BE49-F238E27FC236}">
                <a16:creationId xmlns:a16="http://schemas.microsoft.com/office/drawing/2014/main" xmlns="" id="{C0BC2010-07E4-4852-8279-D274DE7CBDE0}"/>
              </a:ext>
            </a:extLst>
          </p:cNvPr>
          <p:cNvGrpSpPr/>
          <p:nvPr/>
        </p:nvGrpSpPr>
        <p:grpSpPr>
          <a:xfrm>
            <a:off x="2335281" y="1576734"/>
            <a:ext cx="3852000" cy="1332000"/>
            <a:chOff x="124478" y="2481606"/>
            <a:chExt cx="3950889" cy="1440000"/>
          </a:xfrm>
        </p:grpSpPr>
        <p:pic>
          <p:nvPicPr>
            <p:cNvPr id="20" name="Picture 16" descr="Image result for IV line icon free image">
              <a:extLst>
                <a:ext uri="{FF2B5EF4-FFF2-40B4-BE49-F238E27FC236}">
                  <a16:creationId xmlns:a16="http://schemas.microsoft.com/office/drawing/2014/main" xmlns="" id="{89A72216-3A73-41FF-8DD2-7DD353E9052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4478" y="2481606"/>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Image result for IV cannula icon free image">
              <a:extLst>
                <a:ext uri="{FF2B5EF4-FFF2-40B4-BE49-F238E27FC236}">
                  <a16:creationId xmlns:a16="http://schemas.microsoft.com/office/drawing/2014/main" xmlns="" id="{D4D4A299-7518-4F43-B4A5-1FE5F1ACCAFA}"/>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7231" t="9078" r="26943" b="15252"/>
            <a:stretch/>
          </p:blipFill>
          <p:spPr bwMode="auto">
            <a:xfrm>
              <a:off x="1695154" y="2481606"/>
              <a:ext cx="872074" cy="1440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2" descr="Image result for IV cannula icon free image">
              <a:extLst>
                <a:ext uri="{FF2B5EF4-FFF2-40B4-BE49-F238E27FC236}">
                  <a16:creationId xmlns:a16="http://schemas.microsoft.com/office/drawing/2014/main" xmlns="" id="{A115D8D6-41B6-458D-96CF-D50A63B5192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35367" y="2481606"/>
              <a:ext cx="1440000" cy="1440000"/>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Rectangle 22">
            <a:extLst>
              <a:ext uri="{FF2B5EF4-FFF2-40B4-BE49-F238E27FC236}">
                <a16:creationId xmlns:a16="http://schemas.microsoft.com/office/drawing/2014/main" xmlns="" id="{A691B509-3D1B-44C9-B235-E64634C1EE43}"/>
              </a:ext>
            </a:extLst>
          </p:cNvPr>
          <p:cNvSpPr/>
          <p:nvPr/>
        </p:nvSpPr>
        <p:spPr>
          <a:xfrm>
            <a:off x="6816637" y="1642571"/>
            <a:ext cx="3420000" cy="1200329"/>
          </a:xfrm>
          <a:prstGeom prst="rect">
            <a:avLst/>
          </a:prstGeom>
        </p:spPr>
        <p:txBody>
          <a:bodyPr wrap="square">
            <a:spAutoFit/>
          </a:bodyPr>
          <a:lstStyle/>
          <a:p>
            <a:r>
              <a:rPr lang="en-GB" sz="2400" b="1" dirty="0">
                <a:latin typeface="Arial" panose="020B0604020202020204" pitchFamily="34" charset="0"/>
                <a:cs typeface="Arial" panose="020B0604020202020204" pitchFamily="34" charset="0"/>
              </a:rPr>
              <a:t>Reduce</a:t>
            </a:r>
          </a:p>
          <a:p>
            <a:pPr marL="457200" indent="-457200">
              <a:buFont typeface="Arial" panose="020B0604020202020204" pitchFamily="34" charset="0"/>
              <a:buChar char="─"/>
            </a:pPr>
            <a:r>
              <a:rPr lang="en-GB" sz="2400" b="1" dirty="0">
                <a:latin typeface="Arial" panose="020B0604020202020204" pitchFamily="34" charset="0"/>
                <a:cs typeface="Arial" panose="020B0604020202020204" pitchFamily="34" charset="0"/>
              </a:rPr>
              <a:t>infections</a:t>
            </a:r>
          </a:p>
          <a:p>
            <a:pPr marL="457200" indent="-457200">
              <a:buFont typeface="Arial" panose="020B0604020202020204" pitchFamily="34" charset="0"/>
              <a:buChar char="─"/>
            </a:pPr>
            <a:r>
              <a:rPr lang="en-GB" sz="2400" b="1" dirty="0">
                <a:latin typeface="Arial" panose="020B0604020202020204" pitchFamily="34" charset="0"/>
                <a:cs typeface="Arial" panose="020B0604020202020204" pitchFamily="34" charset="0"/>
              </a:rPr>
              <a:t>painful procedures</a:t>
            </a:r>
          </a:p>
        </p:txBody>
      </p:sp>
      <p:sp>
        <p:nvSpPr>
          <p:cNvPr id="24" name="Rectangle 23">
            <a:extLst>
              <a:ext uri="{FF2B5EF4-FFF2-40B4-BE49-F238E27FC236}">
                <a16:creationId xmlns:a16="http://schemas.microsoft.com/office/drawing/2014/main" xmlns="" id="{FB63CC9F-C931-4AA9-9820-5C7E77230395}"/>
              </a:ext>
            </a:extLst>
          </p:cNvPr>
          <p:cNvSpPr/>
          <p:nvPr/>
        </p:nvSpPr>
        <p:spPr>
          <a:xfrm>
            <a:off x="6816637" y="3394122"/>
            <a:ext cx="3420000" cy="830997"/>
          </a:xfrm>
          <a:prstGeom prst="rect">
            <a:avLst/>
          </a:prstGeom>
        </p:spPr>
        <p:txBody>
          <a:bodyPr wrap="square">
            <a:spAutoFit/>
          </a:bodyPr>
          <a:lstStyle/>
          <a:p>
            <a:r>
              <a:rPr lang="en-GB" sz="2400" b="1" dirty="0">
                <a:latin typeface="Arial" panose="020B0604020202020204" pitchFamily="34" charset="0"/>
                <a:cs typeface="Arial" panose="020B0604020202020204" pitchFamily="34" charset="0"/>
              </a:rPr>
              <a:t>Reduce</a:t>
            </a:r>
          </a:p>
          <a:p>
            <a:pPr marL="457200" indent="-457200">
              <a:buFont typeface="Arial" panose="020B0604020202020204" pitchFamily="34" charset="0"/>
              <a:buChar char="─"/>
            </a:pPr>
            <a:r>
              <a:rPr lang="en-GB" sz="2400" b="1" dirty="0">
                <a:latin typeface="Arial" panose="020B0604020202020204" pitchFamily="34" charset="0"/>
                <a:cs typeface="Arial" panose="020B0604020202020204" pitchFamily="34" charset="0"/>
              </a:rPr>
              <a:t>Hospital stay</a:t>
            </a:r>
          </a:p>
        </p:txBody>
      </p:sp>
      <p:grpSp>
        <p:nvGrpSpPr>
          <p:cNvPr id="25" name="Group 24">
            <a:extLst>
              <a:ext uri="{FF2B5EF4-FFF2-40B4-BE49-F238E27FC236}">
                <a16:creationId xmlns:a16="http://schemas.microsoft.com/office/drawing/2014/main" xmlns="" id="{710DF9D2-8DF7-4F8E-A287-8561049C79D7}"/>
              </a:ext>
            </a:extLst>
          </p:cNvPr>
          <p:cNvGrpSpPr/>
          <p:nvPr/>
        </p:nvGrpSpPr>
        <p:grpSpPr>
          <a:xfrm>
            <a:off x="2980430" y="4652736"/>
            <a:ext cx="2561702" cy="1108395"/>
            <a:chOff x="5531071" y="5527885"/>
            <a:chExt cx="2561702" cy="1108395"/>
          </a:xfrm>
        </p:grpSpPr>
        <p:pic>
          <p:nvPicPr>
            <p:cNvPr id="26" name="Picture 26" descr="Image result for nhs logo">
              <a:extLst>
                <a:ext uri="{FF2B5EF4-FFF2-40B4-BE49-F238E27FC236}">
                  <a16:creationId xmlns:a16="http://schemas.microsoft.com/office/drawing/2014/main" xmlns="" id="{A2A53FE5-1D72-45BE-9915-475FFF3181A4}"/>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32202" t="19556" r="31749" b="26667"/>
            <a:stretch/>
          </p:blipFill>
          <p:spPr bwMode="auto">
            <a:xfrm>
              <a:off x="5531071" y="5833311"/>
              <a:ext cx="1453307" cy="80296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4" descr="Image result for money pound  icon free">
              <a:extLst>
                <a:ext uri="{FF2B5EF4-FFF2-40B4-BE49-F238E27FC236}">
                  <a16:creationId xmlns:a16="http://schemas.microsoft.com/office/drawing/2014/main" xmlns="" id="{5EB0C4F9-BA6E-4623-8A34-E98E09D1AB76}"/>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984378" y="5527885"/>
              <a:ext cx="1108395" cy="1108395"/>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Rectangle 27">
            <a:extLst>
              <a:ext uri="{FF2B5EF4-FFF2-40B4-BE49-F238E27FC236}">
                <a16:creationId xmlns:a16="http://schemas.microsoft.com/office/drawing/2014/main" xmlns="" id="{49BD55CD-F9D5-45B4-8874-09F0F9257275}"/>
              </a:ext>
            </a:extLst>
          </p:cNvPr>
          <p:cNvSpPr/>
          <p:nvPr/>
        </p:nvSpPr>
        <p:spPr>
          <a:xfrm>
            <a:off x="6816637" y="4791435"/>
            <a:ext cx="3420000" cy="830997"/>
          </a:xfrm>
          <a:prstGeom prst="rect">
            <a:avLst/>
          </a:prstGeom>
        </p:spPr>
        <p:txBody>
          <a:bodyPr wrap="square">
            <a:spAutoFit/>
          </a:bodyPr>
          <a:lstStyle/>
          <a:p>
            <a:r>
              <a:rPr lang="en-GB" sz="2400" b="1" dirty="0">
                <a:latin typeface="Arial" panose="020B0604020202020204" pitchFamily="34" charset="0"/>
                <a:cs typeface="Arial" panose="020B0604020202020204" pitchFamily="34" charset="0"/>
              </a:rPr>
              <a:t>Save costs </a:t>
            </a:r>
          </a:p>
          <a:p>
            <a:r>
              <a:rPr lang="en-GB" sz="2400" b="1" dirty="0">
                <a:latin typeface="Arial" panose="020B0604020202020204" pitchFamily="34" charset="0"/>
                <a:cs typeface="Arial" panose="020B0604020202020204" pitchFamily="34" charset="0"/>
              </a:rPr>
              <a:t>Increase efficiency </a:t>
            </a:r>
          </a:p>
        </p:txBody>
      </p:sp>
      <p:pic>
        <p:nvPicPr>
          <p:cNvPr id="29" name="Picture 2" descr="Image result for bliss logo">
            <a:extLst>
              <a:ext uri="{FF2B5EF4-FFF2-40B4-BE49-F238E27FC236}">
                <a16:creationId xmlns:a16="http://schemas.microsoft.com/office/drawing/2014/main" xmlns="" id="{7DDE913F-4058-40FD-94F5-4C678D4FB6BB}"/>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9033" t="23720" r="11431" b="22977"/>
          <a:stretch/>
        </p:blipFill>
        <p:spPr bwMode="auto">
          <a:xfrm>
            <a:off x="1720779" y="3197057"/>
            <a:ext cx="1908000" cy="127870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xmlns="" id="{2AF50998-EAFC-410F-9A37-CBDA03566F52}"/>
              </a:ext>
            </a:extLst>
          </p:cNvPr>
          <p:cNvPicPr>
            <a:picLocks noChangeAspect="1"/>
          </p:cNvPicPr>
          <p:nvPr/>
        </p:nvPicPr>
        <p:blipFill>
          <a:blip r:embed="rId14"/>
          <a:stretch>
            <a:fillRect/>
          </a:stretch>
        </p:blipFill>
        <p:spPr>
          <a:xfrm>
            <a:off x="13057" y="8703"/>
            <a:ext cx="1172612" cy="1143000"/>
          </a:xfrm>
          <a:prstGeom prst="rect">
            <a:avLst/>
          </a:prstGeom>
        </p:spPr>
      </p:pic>
      <p:pic>
        <p:nvPicPr>
          <p:cNvPr id="30"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5900368" y="6422448"/>
            <a:ext cx="347663" cy="347663"/>
          </a:xfrm>
          <a:prstGeom prst="rect">
            <a:avLst/>
          </a:prstGeom>
        </p:spPr>
      </p:pic>
    </p:spTree>
    <p:extLst>
      <p:ext uri="{BB962C8B-B14F-4D97-AF65-F5344CB8AC3E}">
        <p14:creationId xmlns:p14="http://schemas.microsoft.com/office/powerpoint/2010/main" val="202622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427" fill="hold"/>
                                        <p:tgtEl>
                                          <p:spTgt spid="3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0"/>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639616" y="1772817"/>
            <a:ext cx="6624736" cy="4525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800" dirty="0"/>
              <a:t>6 RCTs</a:t>
            </a:r>
          </a:p>
          <a:p>
            <a:r>
              <a:rPr lang="en-GB" sz="2800" dirty="0"/>
              <a:t>601 infants </a:t>
            </a:r>
          </a:p>
          <a:p>
            <a:r>
              <a:rPr lang="en-GB" sz="2800" dirty="0"/>
              <a:t>All from India</a:t>
            </a:r>
          </a:p>
          <a:p>
            <a:r>
              <a:rPr lang="en-GB" sz="2800" dirty="0"/>
              <a:t>Stable infants between 1000-1500 grams birth weight</a:t>
            </a:r>
          </a:p>
          <a:p>
            <a:endParaRPr lang="en-GB" sz="2000" dirty="0">
              <a:cs typeface="Arial" panose="020B0604020202020204" pitchFamily="34" charset="0"/>
            </a:endParaRPr>
          </a:p>
          <a:p>
            <a:endParaRPr lang="en-GB" sz="2400" dirty="0"/>
          </a:p>
          <a:p>
            <a:endParaRPr lang="en-GB" sz="2400" dirty="0"/>
          </a:p>
          <a:p>
            <a:endParaRPr lang="en-GB" sz="2400" dirty="0"/>
          </a:p>
          <a:p>
            <a:endParaRPr lang="en-GB" sz="2400" dirty="0"/>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7038" y="4656932"/>
            <a:ext cx="8796337"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a:extLst>
              <a:ext uri="{FF2B5EF4-FFF2-40B4-BE49-F238E27FC236}">
                <a16:creationId xmlns:a16="http://schemas.microsoft.com/office/drawing/2014/main" xmlns="" id="{61AADB14-74FE-46E8-8974-D82B130E2510}"/>
              </a:ext>
            </a:extLst>
          </p:cNvPr>
          <p:cNvPicPr>
            <a:picLocks noChangeAspect="1"/>
          </p:cNvPicPr>
          <p:nvPr/>
        </p:nvPicPr>
        <p:blipFill>
          <a:blip r:embed="rId6"/>
          <a:stretch>
            <a:fillRect/>
          </a:stretch>
        </p:blipFill>
        <p:spPr>
          <a:xfrm>
            <a:off x="1981200" y="273731"/>
            <a:ext cx="1172612" cy="1143000"/>
          </a:xfrm>
          <a:prstGeom prst="rect">
            <a:avLst/>
          </a:prstGeom>
        </p:spPr>
      </p:pic>
      <p:sp>
        <p:nvSpPr>
          <p:cNvPr id="8" name="Title 1">
            <a:extLst>
              <a:ext uri="{FF2B5EF4-FFF2-40B4-BE49-F238E27FC236}">
                <a16:creationId xmlns:a16="http://schemas.microsoft.com/office/drawing/2014/main" xmlns="" id="{DD19717C-4252-4C26-887F-EB40742257E6}"/>
              </a:ext>
            </a:extLst>
          </p:cNvPr>
          <p:cNvSpPr txBox="1">
            <a:spLocks/>
          </p:cNvSpPr>
          <p:nvPr/>
        </p:nvSpPr>
        <p:spPr>
          <a:xfrm>
            <a:off x="2910000" y="485231"/>
            <a:ext cx="6372000" cy="720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3600" b="1" dirty="0">
                <a:latin typeface="Arial" panose="020B0604020202020204" pitchFamily="34" charset="0"/>
                <a:cs typeface="Arial" panose="020B0604020202020204" pitchFamily="34" charset="0"/>
              </a:rPr>
              <a:t>Evidence base</a:t>
            </a:r>
          </a:p>
          <a:p>
            <a:endParaRPr lang="en-GB" sz="3600" b="1" dirty="0">
              <a:latin typeface="Arial" panose="020B0604020202020204" pitchFamily="34" charset="0"/>
              <a:cs typeface="Arial" panose="020B0604020202020204" pitchFamily="34" charset="0"/>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921375" y="6298780"/>
            <a:ext cx="347663" cy="347663"/>
          </a:xfrm>
          <a:prstGeom prst="rect">
            <a:avLst/>
          </a:prstGeom>
        </p:spPr>
      </p:pic>
    </p:spTree>
    <p:extLst>
      <p:ext uri="{BB962C8B-B14F-4D97-AF65-F5344CB8AC3E}">
        <p14:creationId xmlns:p14="http://schemas.microsoft.com/office/powerpoint/2010/main" val="338988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64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57573F99DE79145B2C4B20841E12603" ma:contentTypeVersion="9" ma:contentTypeDescription="Create a new document." ma:contentTypeScope="" ma:versionID="2c2331245ac9e609bccd266ad8897764">
  <xsd:schema xmlns:xsd="http://www.w3.org/2001/XMLSchema" xmlns:xs="http://www.w3.org/2001/XMLSchema" xmlns:p="http://schemas.microsoft.com/office/2006/metadata/properties" xmlns:ns3="0c1e910d-4918-42f1-af2c-ed1101d63abc" targetNamespace="http://schemas.microsoft.com/office/2006/metadata/properties" ma:root="true" ma:fieldsID="1af3b28786176a87b21225bd943145be" ns3:_="">
    <xsd:import namespace="0c1e910d-4918-42f1-af2c-ed1101d63ab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1e910d-4918-42f1-af2c-ed1101d63ab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B9D7AE-354A-410B-9D69-9A965659A25B}">
  <ds:schemaRefs>
    <ds:schemaRef ds:uri="http://schemas.microsoft.com/sharepoint/v3/contenttype/forms"/>
  </ds:schemaRefs>
</ds:datastoreItem>
</file>

<file path=customXml/itemProps2.xml><?xml version="1.0" encoding="utf-8"?>
<ds:datastoreItem xmlns:ds="http://schemas.openxmlformats.org/officeDocument/2006/customXml" ds:itemID="{0DFF0512-1F77-457C-A8B9-78D89ABC8E58}">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0c1e910d-4918-42f1-af2c-ed1101d63abc"/>
    <ds:schemaRef ds:uri="http://www.w3.org/XML/1998/namespace"/>
  </ds:schemaRefs>
</ds:datastoreItem>
</file>

<file path=customXml/itemProps3.xml><?xml version="1.0" encoding="utf-8"?>
<ds:datastoreItem xmlns:ds="http://schemas.openxmlformats.org/officeDocument/2006/customXml" ds:itemID="{A0369E8A-0ED6-4210-80E1-F842242703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1e910d-4918-42f1-af2c-ed1101d63a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76</TotalTime>
  <Words>1019</Words>
  <Application>Microsoft Office PowerPoint</Application>
  <PresentationFormat>Custom</PresentationFormat>
  <Paragraphs>110</Paragraphs>
  <Slides>13</Slides>
  <Notes>13</Notes>
  <HiddenSlides>0</HiddenSlides>
  <MMClips>13</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Shalini Ojha</dc:creator>
  <cp:lastModifiedBy>Shalini Ojha</cp:lastModifiedBy>
  <cp:revision>569</cp:revision>
  <dcterms:created xsi:type="dcterms:W3CDTF">2020-02-25T15:02:41Z</dcterms:created>
  <dcterms:modified xsi:type="dcterms:W3CDTF">2020-02-25T19:59:38Z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0x010100F57573F99DE79145B2C4B20841E12603</vt:lpwstr>
  </property>
</Properties>
</file>