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9" r:id="rId7"/>
    <p:sldId id="258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17D0C-80B1-49F3-9EDB-BAE00248C221}" v="4" dt="2022-10-12T08:52:28.847"/>
    <p1510:client id="{50F699DC-659F-4D79-A491-3DB0297A57D6}" v="110" dt="2022-10-12T13:00:01.397"/>
    <p1510:client id="{56420BB8-C38A-411B-B5A3-BBF0AEDC953E}" v="214" dt="2022-10-12T12:46:18.302"/>
    <p1510:client id="{B821CBF1-CAEE-4A2C-B7BF-39D5931F0D4A}" v="11" dt="2022-10-11T19:02:22.705"/>
    <p1510:client id="{BEE05774-01BB-4D1D-93FA-9BD0A2A9EE13}" v="37" dt="2022-10-12T13:02:07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Hall (staff)" userId="S::sophie.hall@nottingham.ac.uk::3c56f0f3-a806-483a-a661-47e506d7a747" providerId="AD" clId="Web-{56420BB8-C38A-411B-B5A3-BBF0AEDC953E}"/>
    <pc:docChg chg="modSld">
      <pc:chgData name="Sophie Hall (staff)" userId="S::sophie.hall@nottingham.ac.uk::3c56f0f3-a806-483a-a661-47e506d7a747" providerId="AD" clId="Web-{56420BB8-C38A-411B-B5A3-BBF0AEDC953E}" dt="2022-10-12T12:46:18.224" v="151" actId="1076"/>
      <pc:docMkLst>
        <pc:docMk/>
      </pc:docMkLst>
      <pc:sldChg chg="addSp delSp modSp">
        <pc:chgData name="Sophie Hall (staff)" userId="S::sophie.hall@nottingham.ac.uk::3c56f0f3-a806-483a-a661-47e506d7a747" providerId="AD" clId="Web-{56420BB8-C38A-411B-B5A3-BBF0AEDC953E}" dt="2022-10-12T12:46:18.224" v="151" actId="1076"/>
        <pc:sldMkLst>
          <pc:docMk/>
          <pc:sldMk cId="3877316097" sldId="262"/>
        </pc:sldMkLst>
        <pc:spChg chg="add del">
          <ac:chgData name="Sophie Hall (staff)" userId="S::sophie.hall@nottingham.ac.uk::3c56f0f3-a806-483a-a661-47e506d7a747" providerId="AD" clId="Web-{56420BB8-C38A-411B-B5A3-BBF0AEDC953E}" dt="2022-10-12T12:41:45.286" v="1"/>
          <ac:spMkLst>
            <pc:docMk/>
            <pc:sldMk cId="3877316097" sldId="262"/>
            <ac:spMk id="3" creationId="{14CD3B1A-9306-BC6D-3AAB-133951DD619B}"/>
          </ac:spMkLst>
        </pc:spChg>
        <pc:spChg chg="add">
          <ac:chgData name="Sophie Hall (staff)" userId="S::sophie.hall@nottingham.ac.uk::3c56f0f3-a806-483a-a661-47e506d7a747" providerId="AD" clId="Web-{56420BB8-C38A-411B-B5A3-BBF0AEDC953E}" dt="2022-10-12T12:41:50.614" v="2"/>
          <ac:spMkLst>
            <pc:docMk/>
            <pc:sldMk cId="3877316097" sldId="262"/>
            <ac:spMk id="4" creationId="{966BB838-5DE9-168D-7E3C-B09DDB30F0E8}"/>
          </ac:spMkLst>
        </pc:spChg>
        <pc:spChg chg="add mod">
          <ac:chgData name="Sophie Hall (staff)" userId="S::sophie.hall@nottingham.ac.uk::3c56f0f3-a806-483a-a661-47e506d7a747" providerId="AD" clId="Web-{56420BB8-C38A-411B-B5A3-BBF0AEDC953E}" dt="2022-10-12T12:44:32.140" v="106" actId="1076"/>
          <ac:spMkLst>
            <pc:docMk/>
            <pc:sldMk cId="3877316097" sldId="262"/>
            <ac:spMk id="5" creationId="{8490C500-9094-F3AB-5D01-F3D855130B64}"/>
          </ac:spMkLst>
        </pc:spChg>
        <pc:spChg chg="add mod">
          <ac:chgData name="Sophie Hall (staff)" userId="S::sophie.hall@nottingham.ac.uk::3c56f0f3-a806-483a-a661-47e506d7a747" providerId="AD" clId="Web-{56420BB8-C38A-411B-B5A3-BBF0AEDC953E}" dt="2022-10-12T12:45:32.299" v="114" actId="20577"/>
          <ac:spMkLst>
            <pc:docMk/>
            <pc:sldMk cId="3877316097" sldId="262"/>
            <ac:spMk id="7" creationId="{1C335EB8-5B58-983D-B873-C9297E24E482}"/>
          </ac:spMkLst>
        </pc:spChg>
        <pc:spChg chg="add mod">
          <ac:chgData name="Sophie Hall (staff)" userId="S::sophie.hall@nottingham.ac.uk::3c56f0f3-a806-483a-a661-47e506d7a747" providerId="AD" clId="Web-{56420BB8-C38A-411B-B5A3-BBF0AEDC953E}" dt="2022-10-12T12:46:18.224" v="151" actId="1076"/>
          <ac:spMkLst>
            <pc:docMk/>
            <pc:sldMk cId="3877316097" sldId="262"/>
            <ac:spMk id="10" creationId="{4043F976-06B3-2C08-FE42-4F54C1FFEFE0}"/>
          </ac:spMkLst>
        </pc:spChg>
        <pc:picChg chg="add del mod">
          <ac:chgData name="Sophie Hall (staff)" userId="S::sophie.hall@nottingham.ac.uk::3c56f0f3-a806-483a-a661-47e506d7a747" providerId="AD" clId="Web-{56420BB8-C38A-411B-B5A3-BBF0AEDC953E}" dt="2022-10-12T12:43:05.244" v="34"/>
          <ac:picMkLst>
            <pc:docMk/>
            <pc:sldMk cId="3877316097" sldId="262"/>
            <ac:picMk id="6" creationId="{C5E142FB-2323-9C7F-E69E-30A7B3BFF979}"/>
          </ac:picMkLst>
        </pc:picChg>
        <pc:cxnChg chg="add mod">
          <ac:chgData name="Sophie Hall (staff)" userId="S::sophie.hall@nottingham.ac.uk::3c56f0f3-a806-483a-a661-47e506d7a747" providerId="AD" clId="Web-{56420BB8-C38A-411B-B5A3-BBF0AEDC953E}" dt="2022-10-12T12:45:04.563" v="113" actId="14100"/>
          <ac:cxnSpMkLst>
            <pc:docMk/>
            <pc:sldMk cId="3877316097" sldId="262"/>
            <ac:cxnSpMk id="8" creationId="{6C22546C-6776-A163-88C6-33F8F3AB5ECF}"/>
          </ac:cxnSpMkLst>
        </pc:cxnChg>
      </pc:sldChg>
    </pc:docChg>
  </pc:docChgLst>
  <pc:docChgLst>
    <pc:chgData name="Sophie Hall (staff)" userId="S::sophie.hall@nottingham.ac.uk::3c56f0f3-a806-483a-a661-47e506d7a747" providerId="AD" clId="Web-{BEE05774-01BB-4D1D-93FA-9BD0A2A9EE13}"/>
    <pc:docChg chg="modSld sldOrd">
      <pc:chgData name="Sophie Hall (staff)" userId="S::sophie.hall@nottingham.ac.uk::3c56f0f3-a806-483a-a661-47e506d7a747" providerId="AD" clId="Web-{BEE05774-01BB-4D1D-93FA-9BD0A2A9EE13}" dt="2022-10-12T13:02:07.248" v="37"/>
      <pc:docMkLst>
        <pc:docMk/>
      </pc:docMkLst>
      <pc:sldChg chg="modSp ord">
        <pc:chgData name="Sophie Hall (staff)" userId="S::sophie.hall@nottingham.ac.uk::3c56f0f3-a806-483a-a661-47e506d7a747" providerId="AD" clId="Web-{BEE05774-01BB-4D1D-93FA-9BD0A2A9EE13}" dt="2022-10-12T13:02:07.248" v="37"/>
        <pc:sldMkLst>
          <pc:docMk/>
          <pc:sldMk cId="2120024651" sldId="263"/>
        </pc:sldMkLst>
        <pc:spChg chg="mod">
          <ac:chgData name="Sophie Hall (staff)" userId="S::sophie.hall@nottingham.ac.uk::3c56f0f3-a806-483a-a661-47e506d7a747" providerId="AD" clId="Web-{BEE05774-01BB-4D1D-93FA-9BD0A2A9EE13}" dt="2022-10-12T13:01:45.951" v="34" actId="20577"/>
          <ac:spMkLst>
            <pc:docMk/>
            <pc:sldMk cId="2120024651" sldId="263"/>
            <ac:spMk id="2" creationId="{7C4D3BDA-7A94-B47B-A8D1-0E88ADECBBE4}"/>
          </ac:spMkLst>
        </pc:spChg>
      </pc:sldChg>
    </pc:docChg>
  </pc:docChgLst>
  <pc:docChgLst>
    <pc:chgData name="Sophie Hall (staff)" userId="3c56f0f3-a806-483a-a661-47e506d7a747" providerId="ADAL" clId="{B821CBF1-CAEE-4A2C-B7BF-39D5931F0D4A}"/>
    <pc:docChg chg="custSel modSld">
      <pc:chgData name="Sophie Hall (staff)" userId="3c56f0f3-a806-483a-a661-47e506d7a747" providerId="ADAL" clId="{B821CBF1-CAEE-4A2C-B7BF-39D5931F0D4A}" dt="2022-10-11T19:04:13.069" v="319" actId="20577"/>
      <pc:docMkLst>
        <pc:docMk/>
      </pc:docMkLst>
      <pc:sldChg chg="addSp modSp mod setBg">
        <pc:chgData name="Sophie Hall (staff)" userId="3c56f0f3-a806-483a-a661-47e506d7a747" providerId="ADAL" clId="{B821CBF1-CAEE-4A2C-B7BF-39D5931F0D4A}" dt="2022-10-11T19:04:13.069" v="319" actId="20577"/>
        <pc:sldMkLst>
          <pc:docMk/>
          <pc:sldMk cId="1635289775" sldId="256"/>
        </pc:sldMkLst>
        <pc:spChg chg="add mod">
          <ac:chgData name="Sophie Hall (staff)" userId="3c56f0f3-a806-483a-a661-47e506d7a747" providerId="ADAL" clId="{B821CBF1-CAEE-4A2C-B7BF-39D5931F0D4A}" dt="2022-10-11T19:04:13.069" v="319" actId="20577"/>
          <ac:spMkLst>
            <pc:docMk/>
            <pc:sldMk cId="1635289775" sldId="256"/>
            <ac:spMk id="4" creationId="{B827C153-572E-8127-CB50-66F353BCEF01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33" creationId="{362D44EE-C852-4460-B8B5-C4F2BC20510C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35" creationId="{658970D8-8D1D-4B5C-894B-E871CC86543D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37" creationId="{F227E5B6-9132-43CA-B503-37A18562ADF2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39" creationId="{03C2051E-A88D-48E5-BACF-AAED17892722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41" creationId="{7821A508-2985-4905-874A-527429BAABFA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43" creationId="{D2929CB1-0E3C-4B2D-ADC5-0154FB33BA44}"/>
          </ac:spMkLst>
        </pc:spChg>
        <pc:spChg chg="add">
          <ac:chgData name="Sophie Hall (staff)" userId="3c56f0f3-a806-483a-a661-47e506d7a747" providerId="ADAL" clId="{B821CBF1-CAEE-4A2C-B7BF-39D5931F0D4A}" dt="2022-10-11T19:03:41.405" v="302" actId="26606"/>
          <ac:spMkLst>
            <pc:docMk/>
            <pc:sldMk cId="1635289775" sldId="256"/>
            <ac:spMk id="1045" creationId="{5F2F0C84-BE8C-4DC2-A6D3-30349A801D5C}"/>
          </ac:spMkLst>
        </pc:spChg>
        <pc:picChg chg="mod ord">
          <ac:chgData name="Sophie Hall (staff)" userId="3c56f0f3-a806-483a-a661-47e506d7a747" providerId="ADAL" clId="{B821CBF1-CAEE-4A2C-B7BF-39D5931F0D4A}" dt="2022-10-11T19:03:41.405" v="302" actId="26606"/>
          <ac:picMkLst>
            <pc:docMk/>
            <pc:sldMk cId="1635289775" sldId="256"/>
            <ac:picMk id="1028" creationId="{34521615-51B0-BB48-762A-0B037EE5330E}"/>
          </ac:picMkLst>
        </pc:picChg>
      </pc:sldChg>
      <pc:sldChg chg="addSp delSp modSp mod">
        <pc:chgData name="Sophie Hall (staff)" userId="3c56f0f3-a806-483a-a661-47e506d7a747" providerId="ADAL" clId="{B821CBF1-CAEE-4A2C-B7BF-39D5931F0D4A}" dt="2022-10-11T19:00:58.415" v="221" actId="1076"/>
        <pc:sldMkLst>
          <pc:docMk/>
          <pc:sldMk cId="682797284" sldId="259"/>
        </pc:sldMkLst>
        <pc:spChg chg="mod">
          <ac:chgData name="Sophie Hall (staff)" userId="3c56f0f3-a806-483a-a661-47e506d7a747" providerId="ADAL" clId="{B821CBF1-CAEE-4A2C-B7BF-39D5931F0D4A}" dt="2022-10-11T19:00:58.415" v="221" actId="1076"/>
          <ac:spMkLst>
            <pc:docMk/>
            <pc:sldMk cId="682797284" sldId="259"/>
            <ac:spMk id="5" creationId="{4A608D16-18EC-8AC0-C4F4-BA34789163FB}"/>
          </ac:spMkLst>
        </pc:spChg>
        <pc:spChg chg="add mod">
          <ac:chgData name="Sophie Hall (staff)" userId="3c56f0f3-a806-483a-a661-47e506d7a747" providerId="ADAL" clId="{B821CBF1-CAEE-4A2C-B7BF-39D5931F0D4A}" dt="2022-10-11T18:58:49.364" v="145" actId="1076"/>
          <ac:spMkLst>
            <pc:docMk/>
            <pc:sldMk cId="682797284" sldId="259"/>
            <ac:spMk id="6" creationId="{6F67CFFD-4622-B526-53BC-2A84203F5889}"/>
          </ac:spMkLst>
        </pc:spChg>
        <pc:spChg chg="add mod">
          <ac:chgData name="Sophie Hall (staff)" userId="3c56f0f3-a806-483a-a661-47e506d7a747" providerId="ADAL" clId="{B821CBF1-CAEE-4A2C-B7BF-39D5931F0D4A}" dt="2022-10-11T19:00:13.705" v="208" actId="1076"/>
          <ac:spMkLst>
            <pc:docMk/>
            <pc:sldMk cId="682797284" sldId="259"/>
            <ac:spMk id="8" creationId="{D0C1FE00-085C-7EED-2327-AFB29D6A3A35}"/>
          </ac:spMkLst>
        </pc:spChg>
        <pc:spChg chg="add mod">
          <ac:chgData name="Sophie Hall (staff)" userId="3c56f0f3-a806-483a-a661-47e506d7a747" providerId="ADAL" clId="{B821CBF1-CAEE-4A2C-B7BF-39D5931F0D4A}" dt="2022-10-11T18:59:59.915" v="198" actId="20577"/>
          <ac:spMkLst>
            <pc:docMk/>
            <pc:sldMk cId="682797284" sldId="259"/>
            <ac:spMk id="10" creationId="{9AE8A925-3F81-5D30-6E1C-BDECE8418E08}"/>
          </ac:spMkLst>
        </pc:spChg>
        <pc:spChg chg="add mod">
          <ac:chgData name="Sophie Hall (staff)" userId="3c56f0f3-a806-483a-a661-47e506d7a747" providerId="ADAL" clId="{B821CBF1-CAEE-4A2C-B7BF-39D5931F0D4A}" dt="2022-10-11T19:00:53.682" v="220" actId="20577"/>
          <ac:spMkLst>
            <pc:docMk/>
            <pc:sldMk cId="682797284" sldId="259"/>
            <ac:spMk id="11" creationId="{93C11763-68FD-CF3F-0DD2-675201E3743E}"/>
          </ac:spMkLst>
        </pc:spChg>
        <pc:graphicFrameChg chg="del">
          <ac:chgData name="Sophie Hall (staff)" userId="3c56f0f3-a806-483a-a661-47e506d7a747" providerId="ADAL" clId="{B821CBF1-CAEE-4A2C-B7BF-39D5931F0D4A}" dt="2022-10-11T18:55:06.591" v="0" actId="478"/>
          <ac:graphicFrameMkLst>
            <pc:docMk/>
            <pc:sldMk cId="682797284" sldId="259"/>
            <ac:graphicFrameMk id="2" creationId="{61FBA984-45BE-7B66-7754-C2BB8F8F3A6D}"/>
          </ac:graphicFrameMkLst>
        </pc:graphicFrameChg>
        <pc:graphicFrameChg chg="del modGraphic">
          <ac:chgData name="Sophie Hall (staff)" userId="3c56f0f3-a806-483a-a661-47e506d7a747" providerId="ADAL" clId="{B821CBF1-CAEE-4A2C-B7BF-39D5931F0D4A}" dt="2022-10-11T18:55:11.710" v="2" actId="478"/>
          <ac:graphicFrameMkLst>
            <pc:docMk/>
            <pc:sldMk cId="682797284" sldId="259"/>
            <ac:graphicFrameMk id="4" creationId="{1F844F98-8106-5DDA-748C-D9041FBA8942}"/>
          </ac:graphicFrameMkLst>
        </pc:graphicFrameChg>
      </pc:sldChg>
      <pc:sldChg chg="addSp modSp mod">
        <pc:chgData name="Sophie Hall (staff)" userId="3c56f0f3-a806-483a-a661-47e506d7a747" providerId="ADAL" clId="{B821CBF1-CAEE-4A2C-B7BF-39D5931F0D4A}" dt="2022-10-11T19:02:06.130" v="231" actId="1076"/>
        <pc:sldMkLst>
          <pc:docMk/>
          <pc:sldMk cId="344029122" sldId="261"/>
        </pc:sldMkLst>
        <pc:spChg chg="mod">
          <ac:chgData name="Sophie Hall (staff)" userId="3c56f0f3-a806-483a-a661-47e506d7a747" providerId="ADAL" clId="{B821CBF1-CAEE-4A2C-B7BF-39D5931F0D4A}" dt="2022-10-11T19:02:06.130" v="231" actId="1076"/>
          <ac:spMkLst>
            <pc:docMk/>
            <pc:sldMk cId="344029122" sldId="261"/>
            <ac:spMk id="2" creationId="{9A4351E9-63E0-22FC-CF2D-F8B3DD3E43A8}"/>
          </ac:spMkLst>
        </pc:spChg>
        <pc:spChg chg="mod">
          <ac:chgData name="Sophie Hall (staff)" userId="3c56f0f3-a806-483a-a661-47e506d7a747" providerId="ADAL" clId="{B821CBF1-CAEE-4A2C-B7BF-39D5931F0D4A}" dt="2022-10-11T19:01:23.402" v="223" actId="1076"/>
          <ac:spMkLst>
            <pc:docMk/>
            <pc:sldMk cId="344029122" sldId="261"/>
            <ac:spMk id="3" creationId="{3FCC361F-A9D9-E164-36D5-2972F6947291}"/>
          </ac:spMkLst>
        </pc:spChg>
        <pc:picChg chg="add mod">
          <ac:chgData name="Sophie Hall (staff)" userId="3c56f0f3-a806-483a-a661-47e506d7a747" providerId="ADAL" clId="{B821CBF1-CAEE-4A2C-B7BF-39D5931F0D4A}" dt="2022-10-11T19:02:01.526" v="230" actId="1076"/>
          <ac:picMkLst>
            <pc:docMk/>
            <pc:sldMk cId="344029122" sldId="261"/>
            <ac:picMk id="5122" creationId="{A4845145-1876-10C3-7F6E-BAEE0673A82A}"/>
          </ac:picMkLst>
        </pc:picChg>
      </pc:sldChg>
    </pc:docChg>
  </pc:docChgLst>
  <pc:docChgLst>
    <pc:chgData name="Sophie Hall (staff)" userId="S::sophie.hall@nottingham.ac.uk::3c56f0f3-a806-483a-a661-47e506d7a747" providerId="AD" clId="Web-{50F699DC-659F-4D79-A491-3DB0297A57D6}"/>
    <pc:docChg chg="addSld modSld">
      <pc:chgData name="Sophie Hall (staff)" userId="S::sophie.hall@nottingham.ac.uk::3c56f0f3-a806-483a-a661-47e506d7a747" providerId="AD" clId="Web-{50F699DC-659F-4D79-A491-3DB0297A57D6}" dt="2022-10-12T13:00:01.397" v="83" actId="20577"/>
      <pc:docMkLst>
        <pc:docMk/>
      </pc:docMkLst>
      <pc:sldChg chg="addSp modSp new mod setBg">
        <pc:chgData name="Sophie Hall (staff)" userId="S::sophie.hall@nottingham.ac.uk::3c56f0f3-a806-483a-a661-47e506d7a747" providerId="AD" clId="Web-{50F699DC-659F-4D79-A491-3DB0297A57D6}" dt="2022-10-12T13:00:01.397" v="83" actId="20577"/>
        <pc:sldMkLst>
          <pc:docMk/>
          <pc:sldMk cId="2120024651" sldId="263"/>
        </pc:sldMkLst>
        <pc:spChg chg="add mod ord">
          <ac:chgData name="Sophie Hall (staff)" userId="S::sophie.hall@nottingham.ac.uk::3c56f0f3-a806-483a-a661-47e506d7a747" providerId="AD" clId="Web-{50F699DC-659F-4D79-A491-3DB0297A57D6}" dt="2022-10-12T13:00:01.397" v="83" actId="20577"/>
          <ac:spMkLst>
            <pc:docMk/>
            <pc:sldMk cId="2120024651" sldId="263"/>
            <ac:spMk id="2" creationId="{7C4D3BDA-7A94-B47B-A8D1-0E88ADECBBE4}"/>
          </ac:spMkLst>
        </pc:spChg>
        <pc:spChg chg="add mod">
          <ac:chgData name="Sophie Hall (staff)" userId="S::sophie.hall@nottingham.ac.uk::3c56f0f3-a806-483a-a661-47e506d7a747" providerId="AD" clId="Web-{50F699DC-659F-4D79-A491-3DB0297A57D6}" dt="2022-10-12T12:58:34.130" v="39" actId="20577"/>
          <ac:spMkLst>
            <pc:docMk/>
            <pc:sldMk cId="2120024651" sldId="263"/>
            <ac:spMk id="4" creationId="{560916E5-04A8-A9D4-6FFC-A12AE474AF82}"/>
          </ac:spMkLst>
        </pc:spChg>
        <pc:spChg chg="add">
          <ac:chgData name="Sophie Hall (staff)" userId="S::sophie.hall@nottingham.ac.uk::3c56f0f3-a806-483a-a661-47e506d7a747" providerId="AD" clId="Web-{50F699DC-659F-4D79-A491-3DB0297A57D6}" dt="2022-10-12T12:57:25.347" v="5"/>
          <ac:spMkLst>
            <pc:docMk/>
            <pc:sldMk cId="2120024651" sldId="263"/>
            <ac:spMk id="8" creationId="{4038CB10-1F5C-4D54-9DF7-12586DE5B007}"/>
          </ac:spMkLst>
        </pc:spChg>
        <pc:spChg chg="add">
          <ac:chgData name="Sophie Hall (staff)" userId="S::sophie.hall@nottingham.ac.uk::3c56f0f3-a806-483a-a661-47e506d7a747" providerId="AD" clId="Web-{50F699DC-659F-4D79-A491-3DB0297A57D6}" dt="2022-10-12T12:57:25.347" v="5"/>
          <ac:spMkLst>
            <pc:docMk/>
            <pc:sldMk cId="2120024651" sldId="263"/>
            <ac:spMk id="10" creationId="{36D30126-6314-4A93-B27E-5C66CF781924}"/>
          </ac:spMkLst>
        </pc:spChg>
        <pc:spChg chg="add">
          <ac:chgData name="Sophie Hall (staff)" userId="S::sophie.hall@nottingham.ac.uk::3c56f0f3-a806-483a-a661-47e506d7a747" providerId="AD" clId="Web-{50F699DC-659F-4D79-A491-3DB0297A57D6}" dt="2022-10-12T12:57:25.347" v="5"/>
          <ac:spMkLst>
            <pc:docMk/>
            <pc:sldMk cId="2120024651" sldId="263"/>
            <ac:spMk id="12" creationId="{73ED6512-6858-4552-B699-9A97FE9A4EA2}"/>
          </ac:spMkLst>
        </pc:spChg>
        <pc:picChg chg="add mod">
          <ac:chgData name="Sophie Hall (staff)" userId="S::sophie.hall@nottingham.ac.uk::3c56f0f3-a806-483a-a661-47e506d7a747" providerId="AD" clId="Web-{50F699DC-659F-4D79-A491-3DB0297A57D6}" dt="2022-10-12T12:57:25.347" v="5"/>
          <ac:picMkLst>
            <pc:docMk/>
            <pc:sldMk cId="2120024651" sldId="263"/>
            <ac:picMk id="3" creationId="{10B55E4B-6921-F97B-02A8-D6C61E37DE09}"/>
          </ac:picMkLst>
        </pc:picChg>
      </pc:sldChg>
    </pc:docChg>
  </pc:docChgLst>
  <pc:docChgLst>
    <pc:chgData name="Sophie Hall (staff)" userId="S::sophie.hall@nottingham.ac.uk::3c56f0f3-a806-483a-a661-47e506d7a747" providerId="AD" clId="Web-{1D517D0C-80B1-49F3-9EDB-BAE00248C221}"/>
    <pc:docChg chg="addSld modSld">
      <pc:chgData name="Sophie Hall (staff)" userId="S::sophie.hall@nottingham.ac.uk::3c56f0f3-a806-483a-a661-47e506d7a747" providerId="AD" clId="Web-{1D517D0C-80B1-49F3-9EDB-BAE00248C221}" dt="2022-10-12T08:52:53.019" v="6"/>
      <pc:docMkLst>
        <pc:docMk/>
      </pc:docMkLst>
      <pc:sldChg chg="addSp delSp modSp new mod setBg">
        <pc:chgData name="Sophie Hall (staff)" userId="S::sophie.hall@nottingham.ac.uk::3c56f0f3-a806-483a-a661-47e506d7a747" providerId="AD" clId="Web-{1D517D0C-80B1-49F3-9EDB-BAE00248C221}" dt="2022-10-12T08:52:53.019" v="6"/>
        <pc:sldMkLst>
          <pc:docMk/>
          <pc:sldMk cId="3877316097" sldId="262"/>
        </pc:sldMkLst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7" creationId="{F3060C83-F051-4F0E-ABAD-AA0DFC48B218}"/>
          </ac:spMkLst>
        </pc:spChg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9" creationId="{83C98ABE-055B-441F-B07E-44F97F083C39}"/>
          </ac:spMkLst>
        </pc:spChg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11" creationId="{29FDB030-9B49-4CED-8CCD-4D99382388AC}"/>
          </ac:spMkLst>
        </pc:spChg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13" creationId="{3783CA14-24A1-485C-8B30-D6A5D87987AD}"/>
          </ac:spMkLst>
        </pc:spChg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15" creationId="{9A97C86A-04D6-40F7-AE84-31AB43E6A846}"/>
          </ac:spMkLst>
        </pc:spChg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17" creationId="{FF9F2414-84E8-453E-B1F3-389FDE8192D9}"/>
          </ac:spMkLst>
        </pc:spChg>
        <pc:spChg chg="add del">
          <ac:chgData name="Sophie Hall (staff)" userId="S::sophie.hall@nottingham.ac.uk::3c56f0f3-a806-483a-a661-47e506d7a747" providerId="AD" clId="Web-{1D517D0C-80B1-49F3-9EDB-BAE00248C221}" dt="2022-10-12T08:52:53.019" v="5"/>
          <ac:spMkLst>
            <pc:docMk/>
            <pc:sldMk cId="3877316097" sldId="262"/>
            <ac:spMk id="19" creationId="{3ECA69A1-7536-43AC-85EF-C7106179F5ED}"/>
          </ac:spMkLst>
        </pc:spChg>
        <pc:spChg chg="add">
          <ac:chgData name="Sophie Hall (staff)" userId="S::sophie.hall@nottingham.ac.uk::3c56f0f3-a806-483a-a661-47e506d7a747" providerId="AD" clId="Web-{1D517D0C-80B1-49F3-9EDB-BAE00248C221}" dt="2022-10-12T08:52:53.019" v="6"/>
          <ac:spMkLst>
            <pc:docMk/>
            <pc:sldMk cId="3877316097" sldId="262"/>
            <ac:spMk id="21" creationId="{1C091803-41C2-48E0-9228-5148460C7479}"/>
          </ac:spMkLst>
        </pc:spChg>
        <pc:spChg chg="add">
          <ac:chgData name="Sophie Hall (staff)" userId="S::sophie.hall@nottingham.ac.uk::3c56f0f3-a806-483a-a661-47e506d7a747" providerId="AD" clId="Web-{1D517D0C-80B1-49F3-9EDB-BAE00248C221}" dt="2022-10-12T08:52:53.019" v="6"/>
          <ac:spMkLst>
            <pc:docMk/>
            <pc:sldMk cId="3877316097" sldId="262"/>
            <ac:spMk id="22" creationId="{B775CD93-9DF2-48CB-9F57-1BCA9A46C7FA}"/>
          </ac:spMkLst>
        </pc:spChg>
        <pc:spChg chg="add">
          <ac:chgData name="Sophie Hall (staff)" userId="S::sophie.hall@nottingham.ac.uk::3c56f0f3-a806-483a-a661-47e506d7a747" providerId="AD" clId="Web-{1D517D0C-80B1-49F3-9EDB-BAE00248C221}" dt="2022-10-12T08:52:53.019" v="6"/>
          <ac:spMkLst>
            <pc:docMk/>
            <pc:sldMk cId="3877316097" sldId="262"/>
            <ac:spMk id="23" creationId="{6166C6D1-23AC-49C4-BA07-238E4E9F8CEB}"/>
          </ac:spMkLst>
        </pc:spChg>
        <pc:picChg chg="add mod">
          <ac:chgData name="Sophie Hall (staff)" userId="S::sophie.hall@nottingham.ac.uk::3c56f0f3-a806-483a-a661-47e506d7a747" providerId="AD" clId="Web-{1D517D0C-80B1-49F3-9EDB-BAE00248C221}" dt="2022-10-12T08:52:53.019" v="6"/>
          <ac:picMkLst>
            <pc:docMk/>
            <pc:sldMk cId="3877316097" sldId="262"/>
            <ac:picMk id="2" creationId="{0F361291-02D6-65AF-7CED-20B28EDFC0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95E8-EC41-CAE7-3387-C52DB6246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8DC1D-26E6-4568-85D4-CFDB25FBE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7FA1D-4847-3CAF-0F41-1D56736E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F84A-107F-2AE4-E132-67B4EA7E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04F8D-3617-28BA-CC48-5B8F8575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91C6-9828-FFF0-E169-567395DE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0CA2-609E-389A-6C7B-7513258FC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8FDA5-FA2D-7004-94BF-0A5CF373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9FFB-C276-567B-1F82-75225578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460E-C13E-3C88-6368-D58B4EB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1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684A2-A2E6-E3D5-AB44-066C4580F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5EAE9-D5F8-7FA9-ED07-552911E9B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77AA8-FC34-D90B-4C30-0AA2079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E3F8-4B3D-9F0D-E61C-5656B460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27CFF-63AA-7E39-66A6-77D2FEB9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1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C608-6E61-D79B-3B3C-CD9471E1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D667-5401-391B-8B9C-4BAB9260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668D-CC07-AF27-BDB4-610D3E05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4734-8D23-FED4-2404-54840636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9971-EFA8-DB9B-B230-950BB446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1A9E-1ACC-C09D-B79E-6FB582D2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8B8D-CAAF-2784-FFAC-06A40724A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C9DB-3421-B916-AA76-887215AB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68337-4687-2DAA-678A-9B239BC0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0224-3B6D-CF7F-C351-D0796568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AE60-FB05-7BE1-A014-20864EF6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6B8FF-8A5B-0016-2B6B-FD9223100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0A7A1-9C3B-A88F-C135-A2A42FB55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6E710-CFEA-1D19-3FB5-B14B3718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3515F-97ED-F675-1E73-9045FA2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FDC2F-3EBF-0042-834D-FE791035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7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A7FE-D623-D9CB-D29F-5A995A0F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5AFB0-EACB-238B-091D-B9967F58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16B44-F028-CE37-8794-BB0A32EC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384BD-D161-20C3-9B1D-701CDCC21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CB3F4-E39E-A1DA-BBEB-ED2A1B565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D5B59-C43D-8E71-1DB9-ED360217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610D3-60E4-7826-5C40-CB8B9117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E6FA5-8D0C-BC25-D567-4CE1C53F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0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1944-B7ED-C5E8-097C-04A0DD7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ED4EB-6B59-1262-6AC7-D2763AED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C1AB-05CF-FDAF-C540-60F08C12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D476D-3358-5CE2-085D-51EDF3CD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1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0F314-5AB6-C19D-9B75-70C4CE1E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4270-8D87-04E5-B427-531430F0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E62A5-733D-46B0-D2D3-A038D6ED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4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44C9-CC2E-B540-EECF-D3C8E83D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4E6E-8E2E-CFCE-2D93-16E61A295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FAE51-2655-AAB5-4D0F-7AA36EFEB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4D717-5B85-CB91-6AA2-AD578496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B57C1-66FD-C100-8276-D38382E3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C2D84-DD36-C9F8-EA32-6A6844A8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1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B9DE-1299-4FD7-4829-103C600E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ADBF3-A7C7-1D3E-F54C-D47BA0032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343D4-8A9D-EE8B-35E0-C51FC8922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51667-8AA6-A730-F790-14CC4B7A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D0715-E3B2-8216-2289-6C847FF1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5FE30-FA63-72AA-A4CA-3DAE90E7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CAC26-FBC5-27F9-CE3B-7BD353D2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94C9-5362-DAF8-95FF-9AFAEA6B6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5CC6-8AC9-2609-CD43-D103528AF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E09C-8F19-471E-B8DB-A1495B708C73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6653E-AA7D-33A7-5093-837DCE13F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F69A-0D7F-EDF2-6B6B-51AFABE99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5B78-CC70-4472-9989-0AAD24E59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9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7C153-572E-8127-CB50-66F353BCEF01}"/>
              </a:ext>
            </a:extLst>
          </p:cNvPr>
          <p:cNvSpPr txBox="1"/>
          <p:nvPr/>
        </p:nvSpPr>
        <p:spPr>
          <a:xfrm>
            <a:off x="6384142" y="113387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5400" b="1" i="0">
                <a:solidFill>
                  <a:srgbClr val="7030A0"/>
                </a:solidFill>
                <a:effectLst/>
                <a:latin typeface="WordVisi_MSFontService"/>
              </a:rPr>
              <a:t>How Can </a:t>
            </a:r>
            <a:r>
              <a:rPr lang="en-GB" sz="5400" b="1">
                <a:solidFill>
                  <a:srgbClr val="7030A0"/>
                </a:solidFill>
                <a:latin typeface="WordVisi_MSFontService"/>
              </a:rPr>
              <a:t>W</a:t>
            </a:r>
            <a:r>
              <a:rPr lang="en-GB" sz="5400" b="1" i="0">
                <a:solidFill>
                  <a:srgbClr val="7030A0"/>
                </a:solidFill>
                <a:effectLst/>
                <a:latin typeface="WordVisi_MSFontService"/>
              </a:rPr>
              <a:t>e </a:t>
            </a:r>
            <a:r>
              <a:rPr lang="en-GB" sz="5400" b="1">
                <a:solidFill>
                  <a:srgbClr val="7030A0"/>
                </a:solidFill>
                <a:latin typeface="WordVisi_MSFontService"/>
              </a:rPr>
              <a:t>I</a:t>
            </a:r>
            <a:r>
              <a:rPr lang="en-GB" sz="5400" b="1" i="0">
                <a:solidFill>
                  <a:srgbClr val="7030A0"/>
                </a:solidFill>
                <a:effectLst/>
                <a:latin typeface="WordVisi_MSFontService"/>
              </a:rPr>
              <a:t>mprove </a:t>
            </a:r>
            <a:r>
              <a:rPr lang="en-GB" sz="5400" b="1">
                <a:solidFill>
                  <a:srgbClr val="7030A0"/>
                </a:solidFill>
                <a:latin typeface="WordVisi_MSFontService"/>
              </a:rPr>
              <a:t>Q</a:t>
            </a:r>
            <a:r>
              <a:rPr lang="en-GB" sz="5400" b="1" i="0">
                <a:solidFill>
                  <a:srgbClr val="7030A0"/>
                </a:solidFill>
                <a:effectLst/>
                <a:latin typeface="WordVisi_MSFontService"/>
              </a:rPr>
              <a:t>uestionnaire </a:t>
            </a:r>
            <a:r>
              <a:rPr lang="en-GB" sz="5400" b="1">
                <a:solidFill>
                  <a:srgbClr val="7030A0"/>
                </a:solidFill>
                <a:latin typeface="WordVisi_MSFontService"/>
              </a:rPr>
              <a:t>F</a:t>
            </a:r>
            <a:r>
              <a:rPr lang="en-GB" sz="5400" b="1" i="0">
                <a:solidFill>
                  <a:srgbClr val="7030A0"/>
                </a:solidFill>
                <a:effectLst/>
                <a:latin typeface="WordVisi_MSFontService"/>
              </a:rPr>
              <a:t>ollow-up </a:t>
            </a:r>
            <a:r>
              <a:rPr lang="en-GB" sz="5400" b="1">
                <a:solidFill>
                  <a:srgbClr val="7030A0"/>
                </a:solidFill>
                <a:latin typeface="WordVisi_MSFontService"/>
              </a:rPr>
              <a:t>R</a:t>
            </a:r>
            <a:r>
              <a:rPr lang="en-GB" sz="5400" b="1" i="0">
                <a:solidFill>
                  <a:srgbClr val="7030A0"/>
                </a:solidFill>
                <a:effectLst/>
                <a:latin typeface="WordVisi_MSFontService"/>
              </a:rPr>
              <a:t>ates? </a:t>
            </a:r>
            <a:endParaRPr lang="en-US" sz="510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8" name="Picture 4" descr="Cartoon man with a pencil crosses out the squares in the questionnaire::  tasmeemME.com">
            <a:extLst>
              <a:ext uri="{FF2B5EF4-FFF2-40B4-BE49-F238E27FC236}">
                <a16:creationId xmlns:a16="http://schemas.microsoft.com/office/drawing/2014/main" id="{34521615-51B0-BB48-762A-0B037EE53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id="{9A4351E9-63E0-22FC-CF2D-F8B3DD3E43A8}"/>
              </a:ext>
            </a:extLst>
          </p:cNvPr>
          <p:cNvSpPr/>
          <p:nvPr/>
        </p:nvSpPr>
        <p:spPr>
          <a:xfrm>
            <a:off x="4471184" y="3602230"/>
            <a:ext cx="3699803" cy="3235569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Increase effectiveness of research efforts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FCC361F-A9D9-E164-36D5-2972F6947291}"/>
              </a:ext>
            </a:extLst>
          </p:cNvPr>
          <p:cNvSpPr/>
          <p:nvPr/>
        </p:nvSpPr>
        <p:spPr>
          <a:xfrm>
            <a:off x="8051408" y="983175"/>
            <a:ext cx="3699803" cy="3235569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Important information on efficacy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2084E30-BBA1-ACB4-CFA4-2429C6EC55CD}"/>
              </a:ext>
            </a:extLst>
          </p:cNvPr>
          <p:cNvSpPr/>
          <p:nvPr/>
        </p:nvSpPr>
        <p:spPr>
          <a:xfrm>
            <a:off x="321212" y="954259"/>
            <a:ext cx="3699803" cy="3235569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Important information on safety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F70CC-8A97-45DD-51D7-48F9FD50D441}"/>
              </a:ext>
            </a:extLst>
          </p:cNvPr>
          <p:cNvSpPr txBox="1"/>
          <p:nvPr/>
        </p:nvSpPr>
        <p:spPr>
          <a:xfrm>
            <a:off x="3131114" y="365760"/>
            <a:ext cx="629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Why Are Follow-ups Important?</a:t>
            </a:r>
          </a:p>
        </p:txBody>
      </p:sp>
      <p:pic>
        <p:nvPicPr>
          <p:cNvPr id="5122" name="Picture 2" descr="Question-mark-png - Sibs">
            <a:extLst>
              <a:ext uri="{FF2B5EF4-FFF2-40B4-BE49-F238E27FC236}">
                <a16:creationId xmlns:a16="http://schemas.microsoft.com/office/drawing/2014/main" id="{A4845145-1876-10C3-7F6E-BAEE0673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15" y="1186885"/>
            <a:ext cx="2238477" cy="22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608D16-18EC-8AC0-C4F4-BA34789163FB}"/>
              </a:ext>
            </a:extLst>
          </p:cNvPr>
          <p:cNvSpPr txBox="1"/>
          <p:nvPr/>
        </p:nvSpPr>
        <p:spPr>
          <a:xfrm>
            <a:off x="2624678" y="258298"/>
            <a:ext cx="78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What do our Follow-up Rates Look Like?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67CFFD-4622-B526-53BC-2A84203F5889}"/>
              </a:ext>
            </a:extLst>
          </p:cNvPr>
          <p:cNvSpPr/>
          <p:nvPr/>
        </p:nvSpPr>
        <p:spPr>
          <a:xfrm>
            <a:off x="1777218" y="1393482"/>
            <a:ext cx="4318782" cy="2532185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>
                <a:solidFill>
                  <a:schemeClr val="bg1"/>
                </a:solidFill>
              </a:rPr>
              <a:t>6 weeks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70% Return rate 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63% Completion rate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</a:rPr>
              <a:t>N=943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C1FE00-085C-7EED-2327-AFB29D6A3A35}"/>
              </a:ext>
            </a:extLst>
          </p:cNvPr>
          <p:cNvSpPr/>
          <p:nvPr/>
        </p:nvSpPr>
        <p:spPr>
          <a:xfrm>
            <a:off x="7113563" y="1366909"/>
            <a:ext cx="4318782" cy="2532185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>
                <a:solidFill>
                  <a:schemeClr val="bg1"/>
                </a:solidFill>
              </a:rPr>
              <a:t>2 years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76% Return rate 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(completion rates pending)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</a:rPr>
              <a:t>N=71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A925-3F81-5D30-6E1C-BDECE8418E08}"/>
              </a:ext>
            </a:extLst>
          </p:cNvPr>
          <p:cNvSpPr/>
          <p:nvPr/>
        </p:nvSpPr>
        <p:spPr>
          <a:xfrm>
            <a:off x="1777218" y="4177323"/>
            <a:ext cx="4318782" cy="2532185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>
                <a:solidFill>
                  <a:schemeClr val="bg1"/>
                </a:solidFill>
              </a:rPr>
              <a:t>6 weeks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258: No response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11: Withdrawn consent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4: Died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C11763-68FD-CF3F-0DD2-675201E3743E}"/>
              </a:ext>
            </a:extLst>
          </p:cNvPr>
          <p:cNvSpPr/>
          <p:nvPr/>
        </p:nvSpPr>
        <p:spPr>
          <a:xfrm>
            <a:off x="7233138" y="4177323"/>
            <a:ext cx="4318782" cy="2532185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>
                <a:solidFill>
                  <a:schemeClr val="bg1"/>
                </a:solidFill>
              </a:rPr>
              <a:t>2 years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11: No response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2: Died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1: Withdrawn consent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58D62E4F-0533-7A7E-6936-7179EB67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561" y="1059804"/>
            <a:ext cx="90586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8BA91-33D2-0149-7176-4FA9AB62C932}"/>
              </a:ext>
            </a:extLst>
          </p:cNvPr>
          <p:cNvSpPr txBox="1"/>
          <p:nvPr/>
        </p:nvSpPr>
        <p:spPr>
          <a:xfrm>
            <a:off x="3154938" y="186344"/>
            <a:ext cx="588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Encourage Online Completion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324C9-8BA0-6B9E-DB5F-FA1D8C90AEC6}"/>
              </a:ext>
            </a:extLst>
          </p:cNvPr>
          <p:cNvSpPr txBox="1"/>
          <p:nvPr/>
        </p:nvSpPr>
        <p:spPr>
          <a:xfrm>
            <a:off x="9090883" y="2219348"/>
            <a:ext cx="202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7030A0"/>
                </a:solidFill>
              </a:rPr>
              <a:t>Collect email addresses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44E1-6719-57DD-192A-101B5D959813}"/>
              </a:ext>
            </a:extLst>
          </p:cNvPr>
          <p:cNvSpPr txBox="1"/>
          <p:nvPr/>
        </p:nvSpPr>
        <p:spPr>
          <a:xfrm>
            <a:off x="9090882" y="3419299"/>
            <a:ext cx="202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7030A0"/>
                </a:solidFill>
              </a:rPr>
              <a:t>Double check addresses are correct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0D26D8-F874-2745-2B4A-617DB6F15288}"/>
              </a:ext>
            </a:extLst>
          </p:cNvPr>
          <p:cNvCxnSpPr>
            <a:cxnSpLocks/>
          </p:cNvCxnSpPr>
          <p:nvPr/>
        </p:nvCxnSpPr>
        <p:spPr>
          <a:xfrm flipH="1">
            <a:off x="6383712" y="2726174"/>
            <a:ext cx="2629531" cy="1449554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Green Tick Vector Images (over 10,000)">
            <a:extLst>
              <a:ext uri="{FF2B5EF4-FFF2-40B4-BE49-F238E27FC236}">
                <a16:creationId xmlns:a16="http://schemas.microsoft.com/office/drawing/2014/main" id="{8C8FC341-3667-3238-5C9D-F32E5FDF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7" y="2036693"/>
            <a:ext cx="964997" cy="10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een Tick Vector Images (over 10,000)">
            <a:extLst>
              <a:ext uri="{FF2B5EF4-FFF2-40B4-BE49-F238E27FC236}">
                <a16:creationId xmlns:a16="http://schemas.microsoft.com/office/drawing/2014/main" id="{C2314F1B-D2D2-6A13-1CD1-7D5DB703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205" y="3450951"/>
            <a:ext cx="964997" cy="10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6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D4E9846A-B5CB-82D7-564C-41E9FB87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3044" y="1126783"/>
            <a:ext cx="75539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A738E-C427-8476-EDCA-03446263B02F}"/>
              </a:ext>
            </a:extLst>
          </p:cNvPr>
          <p:cNvSpPr txBox="1"/>
          <p:nvPr/>
        </p:nvSpPr>
        <p:spPr>
          <a:xfrm>
            <a:off x="2638744" y="320302"/>
            <a:ext cx="8028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Use the Thank You Cards in the Red Book</a:t>
            </a:r>
          </a:p>
        </p:txBody>
      </p:sp>
    </p:spTree>
    <p:extLst>
      <p:ext uri="{BB962C8B-B14F-4D97-AF65-F5344CB8AC3E}">
        <p14:creationId xmlns:p14="http://schemas.microsoft.com/office/powerpoint/2010/main" val="303705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361291-02D6-65AF-7CED-20B28EDFC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7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D365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BB838-5DE9-168D-7E3C-B09DDB30F0E8}"/>
              </a:ext>
            </a:extLst>
          </p:cNvPr>
          <p:cNvSpPr txBox="1"/>
          <p:nvPr/>
        </p:nvSpPr>
        <p:spPr>
          <a:xfrm>
            <a:off x="10355035" y="1251857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0C500-9094-F3AB-5D01-F3D855130B64}"/>
              </a:ext>
            </a:extLst>
          </p:cNvPr>
          <p:cNvSpPr txBox="1"/>
          <p:nvPr/>
        </p:nvSpPr>
        <p:spPr>
          <a:xfrm>
            <a:off x="10069285" y="4640036"/>
            <a:ext cx="14151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200">
                <a:solidFill>
                  <a:srgbClr val="FFFFFF"/>
                </a:solidFill>
                <a:cs typeface="Calibri"/>
              </a:rPr>
              <a:t>Make sure discharge date is complete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35EB8-5B58-983D-B873-C9297E24E482}"/>
              </a:ext>
            </a:extLst>
          </p:cNvPr>
          <p:cNvSpPr txBox="1"/>
          <p:nvPr/>
        </p:nvSpPr>
        <p:spPr>
          <a:xfrm>
            <a:off x="9960427" y="557893"/>
            <a:ext cx="161924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FFFFFF"/>
                </a:solidFill>
                <a:cs typeface="Calibri"/>
              </a:rPr>
              <a:t>We send different questionnaires if the infant hasn’t been discharged from hospital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algn="ctr"/>
            <a:endParaRPr lang="en-GB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GB">
                <a:solidFill>
                  <a:srgbClr val="FFFFFF"/>
                </a:solidFill>
                <a:cs typeface="Calibri"/>
              </a:rPr>
              <a:t>We also send different questionnaires if the infant has died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22546C-6776-A163-88C6-33F8F3AB5ECF}"/>
              </a:ext>
            </a:extLst>
          </p:cNvPr>
          <p:cNvCxnSpPr/>
          <p:nvPr/>
        </p:nvCxnSpPr>
        <p:spPr>
          <a:xfrm flipH="1" flipV="1">
            <a:off x="6478361" y="3852183"/>
            <a:ext cx="3276599" cy="165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43F976-06B3-2C08-FE42-4F54C1FFEFE0}"/>
              </a:ext>
            </a:extLst>
          </p:cNvPr>
          <p:cNvSpPr txBox="1"/>
          <p:nvPr/>
        </p:nvSpPr>
        <p:spPr>
          <a:xfrm>
            <a:off x="1482136" y="184231"/>
            <a:ext cx="755424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  <a:cs typeface="Calibri"/>
              </a:rPr>
              <a:t>Complete the Discharge Date in Macro</a:t>
            </a:r>
            <a:endParaRPr lang="en-GB" sz="36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1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C2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0B55E4B-6921-F97B-02A8-D6C61E37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192423"/>
            <a:ext cx="6579910" cy="25826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D3BDA-7A94-B47B-A8D1-0E88ADECBBE4}"/>
              </a:ext>
            </a:extLst>
          </p:cNvPr>
          <p:cNvSpPr txBox="1"/>
          <p:nvPr/>
        </p:nvSpPr>
        <p:spPr>
          <a:xfrm>
            <a:off x="8043696" y="759574"/>
            <a:ext cx="3424739" cy="52261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Let us know if it is difficult to get this information (</a:t>
            </a:r>
            <a:r>
              <a:rPr lang="en-US" sz="2200" dirty="0" err="1">
                <a:solidFill>
                  <a:srgbClr val="FFFFFF"/>
                </a:solidFill>
              </a:rPr>
              <a:t>eg.</a:t>
            </a:r>
            <a:r>
              <a:rPr lang="en-US" sz="2200" dirty="0">
                <a:solidFill>
                  <a:srgbClr val="FFFFFF"/>
                </a:solidFill>
              </a:rPr>
              <a:t> If the family have moved overseas, out of area, or no return visits)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We can mark as unavailable in the </a:t>
            </a:r>
            <a:r>
              <a:rPr lang="en-US" sz="2200" dirty="0" err="1">
                <a:solidFill>
                  <a:srgbClr val="FFFFFF"/>
                </a:solidFill>
              </a:rPr>
              <a:t>randomisation</a:t>
            </a:r>
            <a:r>
              <a:rPr lang="en-US" sz="2200" dirty="0">
                <a:solidFill>
                  <a:srgbClr val="FFFFFF"/>
                </a:solidFill>
              </a:rPr>
              <a:t> system if you let us know you are having difficulty – the parent can then be sent the questionnaire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  <a:cs typeface="Calibri"/>
              </a:rPr>
              <a:t>Your emails will be saved as evidence that efforts that have been made to check the infant's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916E5-04A8-A9D4-6FFC-A12AE474AF82}"/>
              </a:ext>
            </a:extLst>
          </p:cNvPr>
          <p:cNvSpPr txBox="1"/>
          <p:nvPr/>
        </p:nvSpPr>
        <p:spPr>
          <a:xfrm>
            <a:off x="635612" y="646311"/>
            <a:ext cx="67514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cs typeface="Calibri"/>
              </a:rPr>
              <a:t>Please fill the well-being checks in promptly </a:t>
            </a:r>
          </a:p>
        </p:txBody>
      </p:sp>
    </p:spTree>
    <p:extLst>
      <p:ext uri="{BB962C8B-B14F-4D97-AF65-F5344CB8AC3E}">
        <p14:creationId xmlns:p14="http://schemas.microsoft.com/office/powerpoint/2010/main" val="212002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B70068B1E58428D00F188DA214D2E" ma:contentTypeVersion="11" ma:contentTypeDescription="Create a new document." ma:contentTypeScope="" ma:versionID="60af0246599e7d6654b4c41e8e9e203a">
  <xsd:schema xmlns:xsd="http://www.w3.org/2001/XMLSchema" xmlns:xs="http://www.w3.org/2001/XMLSchema" xmlns:p="http://schemas.microsoft.com/office/2006/metadata/properties" xmlns:ns2="414ac9d3-8dff-4401-8802-bf1340948938" xmlns:ns3="ae79cac3-9653-4420-8e56-4a35c38c7e0d" targetNamespace="http://schemas.microsoft.com/office/2006/metadata/properties" ma:root="true" ma:fieldsID="01bede2122b3c3f5ed63bbcd2ce1a43e" ns2:_="" ns3:_="">
    <xsd:import namespace="414ac9d3-8dff-4401-8802-bf1340948938"/>
    <xsd:import namespace="ae79cac3-9653-4420-8e56-4a35c38c7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c9d3-8dff-4401-8802-bf1340948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9cac3-9653-4420-8e56-4a35c38c7e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DC0EB-061C-45E7-A624-8E94D2F0F1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33B96B-AE11-4B2F-9590-36E29BEC6C4B}">
  <ds:schemaRefs>
    <ds:schemaRef ds:uri="414ac9d3-8dff-4401-8802-bf1340948938"/>
    <ds:schemaRef ds:uri="ae79cac3-9653-4420-8e56-4a35c38c7e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EA077C-4343-4183-A948-D13264844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Hall</dc:creator>
  <cp:revision>10</cp:revision>
  <dcterms:created xsi:type="dcterms:W3CDTF">2022-10-11T18:35:53Z</dcterms:created>
  <dcterms:modified xsi:type="dcterms:W3CDTF">2022-10-12T13:02:11Z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0x0101001D3B70068B1E58428D00F188DA214D2E</vt:lpwstr>
  </property>
</Properties>
</file>