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5FE81A2-0FD6-FCC8-5F2A-9818965A491D}" name="Megan Birchenall (staff)" initials="M(" userId="S::megan.birchenall1@nottingham.ac.uk::1a8c1896-3fe1-4a79-90df-d966e7b74dd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97C9"/>
    <a:srgbClr val="CC00FF"/>
    <a:srgbClr val="FF99FF"/>
    <a:srgbClr val="EEE3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D1C80B-ECFE-49AE-8897-CD867A831AB5}" v="7" dt="2022-11-18T15:02:26.445"/>
    <p1510:client id="{9E3BFEC0-6AC9-45A5-9EDF-78CA0D0206B7}" v="34" dt="2022-11-17T18:33:26.234"/>
    <p1510:client id="{ACC14650-869A-4747-9563-2778E6BC9A45}" v="19" dt="2022-11-17T15:45:26.936"/>
    <p1510:client id="{E0A29985-AD12-4CEC-8942-E882A2C659BF}" v="19" dt="2022-11-18T14:37:13.5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49" autoAdjust="0"/>
  </p:normalViewPr>
  <p:slideViewPr>
    <p:cSldViewPr snapToGrid="0">
      <p:cViewPr varScale="1">
        <p:scale>
          <a:sx n="68" d="100"/>
          <a:sy n="68" d="100"/>
        </p:scale>
        <p:origin x="9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gan Birchenall (staff)" userId="S::megan.birchenall1@nottingham.ac.uk::1a8c1896-3fe1-4a79-90df-d966e7b74dd4" providerId="AD" clId="Web-{E0A29985-AD12-4CEC-8942-E882A2C659BF}"/>
    <pc:docChg chg="mod modSld">
      <pc:chgData name="Megan Birchenall (staff)" userId="S::megan.birchenall1@nottingham.ac.uk::1a8c1896-3fe1-4a79-90df-d966e7b74dd4" providerId="AD" clId="Web-{E0A29985-AD12-4CEC-8942-E882A2C659BF}" dt="2022-11-18T14:37:13.515" v="15"/>
      <pc:docMkLst>
        <pc:docMk/>
      </pc:docMkLst>
      <pc:sldChg chg="modSp">
        <pc:chgData name="Megan Birchenall (staff)" userId="S::megan.birchenall1@nottingham.ac.uk::1a8c1896-3fe1-4a79-90df-d966e7b74dd4" providerId="AD" clId="Web-{E0A29985-AD12-4CEC-8942-E882A2C659BF}" dt="2022-11-18T14:36:07.201" v="13" actId="14100"/>
        <pc:sldMkLst>
          <pc:docMk/>
          <pc:sldMk cId="1575098863" sldId="258"/>
        </pc:sldMkLst>
        <pc:spChg chg="mod">
          <ac:chgData name="Megan Birchenall (staff)" userId="S::megan.birchenall1@nottingham.ac.uk::1a8c1896-3fe1-4a79-90df-d966e7b74dd4" providerId="AD" clId="Web-{E0A29985-AD12-4CEC-8942-E882A2C659BF}" dt="2022-11-18T14:36:07.201" v="13" actId="14100"/>
          <ac:spMkLst>
            <pc:docMk/>
            <pc:sldMk cId="1575098863" sldId="258"/>
            <ac:spMk id="10" creationId="{2494776E-9CBD-66F1-EE0A-8BCF7A2BB9AC}"/>
          </ac:spMkLst>
        </pc:spChg>
      </pc:sldChg>
      <pc:sldChg chg="addCm">
        <pc:chgData name="Megan Birchenall (staff)" userId="S::megan.birchenall1@nottingham.ac.uk::1a8c1896-3fe1-4a79-90df-d966e7b74dd4" providerId="AD" clId="Web-{E0A29985-AD12-4CEC-8942-E882A2C659BF}" dt="2022-11-18T14:37:13.515" v="15"/>
        <pc:sldMkLst>
          <pc:docMk/>
          <pc:sldMk cId="2307052835" sldId="260"/>
        </pc:sldMkLst>
      </pc:sldChg>
    </pc:docChg>
  </pc:docChgLst>
  <pc:docChgLst>
    <pc:chgData name="Megan Birchenall (staff)" userId="1a8c1896-3fe1-4a79-90df-d966e7b74dd4" providerId="ADAL" clId="{ACC14650-869A-4747-9563-2778E6BC9A45}"/>
    <pc:docChg chg="undo custSel addSld modSld">
      <pc:chgData name="Megan Birchenall (staff)" userId="1a8c1896-3fe1-4a79-90df-d966e7b74dd4" providerId="ADAL" clId="{ACC14650-869A-4747-9563-2778E6BC9A45}" dt="2022-11-17T16:13:22.957" v="2107" actId="1076"/>
      <pc:docMkLst>
        <pc:docMk/>
      </pc:docMkLst>
      <pc:sldChg chg="addSp delSp modSp mod">
        <pc:chgData name="Megan Birchenall (staff)" userId="1a8c1896-3fe1-4a79-90df-d966e7b74dd4" providerId="ADAL" clId="{ACC14650-869A-4747-9563-2778E6BC9A45}" dt="2022-11-17T16:13:22.957" v="2107" actId="1076"/>
        <pc:sldMkLst>
          <pc:docMk/>
          <pc:sldMk cId="3650399147" sldId="256"/>
        </pc:sldMkLst>
        <pc:spChg chg="mod">
          <ac:chgData name="Megan Birchenall (staff)" userId="1a8c1896-3fe1-4a79-90df-d966e7b74dd4" providerId="ADAL" clId="{ACC14650-869A-4747-9563-2778E6BC9A45}" dt="2022-11-17T10:44:42.079" v="163" actId="1076"/>
          <ac:spMkLst>
            <pc:docMk/>
            <pc:sldMk cId="3650399147" sldId="256"/>
            <ac:spMk id="5" creationId="{C199B578-43F2-E3AD-4440-12A6EABC3537}"/>
          </ac:spMkLst>
        </pc:spChg>
        <pc:spChg chg="mod">
          <ac:chgData name="Megan Birchenall (staff)" userId="1a8c1896-3fe1-4a79-90df-d966e7b74dd4" providerId="ADAL" clId="{ACC14650-869A-4747-9563-2778E6BC9A45}" dt="2022-11-17T16:13:22.957" v="2107" actId="1076"/>
          <ac:spMkLst>
            <pc:docMk/>
            <pc:sldMk cId="3650399147" sldId="256"/>
            <ac:spMk id="6" creationId="{F78FFEF4-0709-EF78-E813-BAC79415DDFA}"/>
          </ac:spMkLst>
        </pc:spChg>
        <pc:spChg chg="mod">
          <ac:chgData name="Megan Birchenall (staff)" userId="1a8c1896-3fe1-4a79-90df-d966e7b74dd4" providerId="ADAL" clId="{ACC14650-869A-4747-9563-2778E6BC9A45}" dt="2022-11-17T15:44:57.360" v="2021" actId="1076"/>
          <ac:spMkLst>
            <pc:docMk/>
            <pc:sldMk cId="3650399147" sldId="256"/>
            <ac:spMk id="7" creationId="{8D24B3CF-5CD5-A2E1-B743-3B00074CCDAC}"/>
          </ac:spMkLst>
        </pc:spChg>
        <pc:spChg chg="mod">
          <ac:chgData name="Megan Birchenall (staff)" userId="1a8c1896-3fe1-4a79-90df-d966e7b74dd4" providerId="ADAL" clId="{ACC14650-869A-4747-9563-2778E6BC9A45}" dt="2022-11-17T16:13:15.708" v="2105" actId="1076"/>
          <ac:spMkLst>
            <pc:docMk/>
            <pc:sldMk cId="3650399147" sldId="256"/>
            <ac:spMk id="8" creationId="{0467E853-E95A-5D52-D44B-AD56FEF24973}"/>
          </ac:spMkLst>
        </pc:spChg>
        <pc:spChg chg="mod">
          <ac:chgData name="Megan Birchenall (staff)" userId="1a8c1896-3fe1-4a79-90df-d966e7b74dd4" providerId="ADAL" clId="{ACC14650-869A-4747-9563-2778E6BC9A45}" dt="2022-11-17T15:44:57.639" v="2022" actId="1076"/>
          <ac:spMkLst>
            <pc:docMk/>
            <pc:sldMk cId="3650399147" sldId="256"/>
            <ac:spMk id="9" creationId="{E7C18AC2-BFDE-FFEC-A402-CB218E4C0FFD}"/>
          </ac:spMkLst>
        </pc:spChg>
        <pc:spChg chg="add del mod">
          <ac:chgData name="Megan Birchenall (staff)" userId="1a8c1896-3fe1-4a79-90df-d966e7b74dd4" providerId="ADAL" clId="{ACC14650-869A-4747-9563-2778E6BC9A45}" dt="2022-11-17T10:44:32.835" v="160" actId="478"/>
          <ac:spMkLst>
            <pc:docMk/>
            <pc:sldMk cId="3650399147" sldId="256"/>
            <ac:spMk id="13" creationId="{469B1135-68E1-5E5B-B1FA-46B246B6C776}"/>
          </ac:spMkLst>
        </pc:spChg>
        <pc:spChg chg="mod">
          <ac:chgData name="Megan Birchenall (staff)" userId="1a8c1896-3fe1-4a79-90df-d966e7b74dd4" providerId="ADAL" clId="{ACC14650-869A-4747-9563-2778E6BC9A45}" dt="2022-11-17T15:44:58.279" v="2026" actId="1076"/>
          <ac:spMkLst>
            <pc:docMk/>
            <pc:sldMk cId="3650399147" sldId="256"/>
            <ac:spMk id="17" creationId="{05919ED6-AB1F-B775-E452-7E5FD5EB4527}"/>
          </ac:spMkLst>
        </pc:spChg>
        <pc:spChg chg="mod">
          <ac:chgData name="Megan Birchenall (staff)" userId="1a8c1896-3fe1-4a79-90df-d966e7b74dd4" providerId="ADAL" clId="{ACC14650-869A-4747-9563-2778E6BC9A45}" dt="2022-11-17T16:13:19.196" v="2106" actId="1076"/>
          <ac:spMkLst>
            <pc:docMk/>
            <pc:sldMk cId="3650399147" sldId="256"/>
            <ac:spMk id="18" creationId="{CE0EDEC8-4D3C-5CE5-72B5-F63B616F90A2}"/>
          </ac:spMkLst>
        </pc:spChg>
        <pc:spChg chg="del mod">
          <ac:chgData name="Megan Birchenall (staff)" userId="1a8c1896-3fe1-4a79-90df-d966e7b74dd4" providerId="ADAL" clId="{ACC14650-869A-4747-9563-2778E6BC9A45}" dt="2022-11-17T11:02:13.428" v="1416" actId="478"/>
          <ac:spMkLst>
            <pc:docMk/>
            <pc:sldMk cId="3650399147" sldId="256"/>
            <ac:spMk id="20" creationId="{FC4AC499-7AD3-D361-EC0C-4AFAF4E621F4}"/>
          </ac:spMkLst>
        </pc:spChg>
        <pc:spChg chg="add mod">
          <ac:chgData name="Megan Birchenall (staff)" userId="1a8c1896-3fe1-4a79-90df-d966e7b74dd4" providerId="ADAL" clId="{ACC14650-869A-4747-9563-2778E6BC9A45}" dt="2022-11-17T15:44:55.657" v="2012" actId="1076"/>
          <ac:spMkLst>
            <pc:docMk/>
            <pc:sldMk cId="3650399147" sldId="256"/>
            <ac:spMk id="21" creationId="{F0BD286C-5F3C-9F50-5267-E1A529FE564A}"/>
          </ac:spMkLst>
        </pc:spChg>
        <pc:spChg chg="add mod">
          <ac:chgData name="Megan Birchenall (staff)" userId="1a8c1896-3fe1-4a79-90df-d966e7b74dd4" providerId="ADAL" clId="{ACC14650-869A-4747-9563-2778E6BC9A45}" dt="2022-11-17T15:44:57.799" v="2023" actId="1076"/>
          <ac:spMkLst>
            <pc:docMk/>
            <pc:sldMk cId="3650399147" sldId="256"/>
            <ac:spMk id="23" creationId="{9BAC21DC-583A-0F04-84B1-A273ACC052D3}"/>
          </ac:spMkLst>
        </pc:spChg>
        <pc:spChg chg="add mod">
          <ac:chgData name="Megan Birchenall (staff)" userId="1a8c1896-3fe1-4a79-90df-d966e7b74dd4" providerId="ADAL" clId="{ACC14650-869A-4747-9563-2778E6BC9A45}" dt="2022-11-17T15:02:39.719" v="1542" actId="14100"/>
          <ac:spMkLst>
            <pc:docMk/>
            <pc:sldMk cId="3650399147" sldId="256"/>
            <ac:spMk id="24" creationId="{41504B6F-B1E4-6C53-72B0-25EB4ABFA4D3}"/>
          </ac:spMkLst>
        </pc:spChg>
        <pc:spChg chg="mod">
          <ac:chgData name="Megan Birchenall (staff)" userId="1a8c1896-3fe1-4a79-90df-d966e7b74dd4" providerId="ADAL" clId="{ACC14650-869A-4747-9563-2778E6BC9A45}" dt="2022-11-17T15:44:57.968" v="2024" actId="1076"/>
          <ac:spMkLst>
            <pc:docMk/>
            <pc:sldMk cId="3650399147" sldId="256"/>
            <ac:spMk id="25" creationId="{D207BDCE-2D86-BC63-DBAA-53723C55BB56}"/>
          </ac:spMkLst>
        </pc:spChg>
        <pc:spChg chg="add mod">
          <ac:chgData name="Megan Birchenall (staff)" userId="1a8c1896-3fe1-4a79-90df-d966e7b74dd4" providerId="ADAL" clId="{ACC14650-869A-4747-9563-2778E6BC9A45}" dt="2022-11-17T15:44:57.056" v="2019" actId="1076"/>
          <ac:spMkLst>
            <pc:docMk/>
            <pc:sldMk cId="3650399147" sldId="256"/>
            <ac:spMk id="37" creationId="{A6252FDE-8B2B-8ACE-C316-8FEA463BBB7C}"/>
          </ac:spMkLst>
        </pc:spChg>
        <pc:grpChg chg="add mod">
          <ac:chgData name="Megan Birchenall (staff)" userId="1a8c1896-3fe1-4a79-90df-d966e7b74dd4" providerId="ADAL" clId="{ACC14650-869A-4747-9563-2778E6BC9A45}" dt="2022-11-17T15:44:56.897" v="2018" actId="164"/>
          <ac:grpSpMkLst>
            <pc:docMk/>
            <pc:sldMk cId="3650399147" sldId="256"/>
            <ac:grpSpMk id="45" creationId="{DE4F4F46-248E-B0BD-6F2E-77C856671C1F}"/>
          </ac:grpSpMkLst>
        </pc:grpChg>
        <pc:picChg chg="mod">
          <ac:chgData name="Megan Birchenall (staff)" userId="1a8c1896-3fe1-4a79-90df-d966e7b74dd4" providerId="ADAL" clId="{ACC14650-869A-4747-9563-2778E6BC9A45}" dt="2022-11-17T10:44:35.440" v="161" actId="1076"/>
          <ac:picMkLst>
            <pc:docMk/>
            <pc:sldMk cId="3650399147" sldId="256"/>
            <ac:picMk id="4" creationId="{6C3D29FF-E29A-EB6C-1B01-1C51AB4F0C6A}"/>
          </ac:picMkLst>
        </pc:picChg>
        <pc:picChg chg="add del mod">
          <ac:chgData name="Megan Birchenall (staff)" userId="1a8c1896-3fe1-4a79-90df-d966e7b74dd4" providerId="ADAL" clId="{ACC14650-869A-4747-9563-2778E6BC9A45}" dt="2022-11-17T15:07:39.525" v="1545" actId="478"/>
          <ac:picMkLst>
            <pc:docMk/>
            <pc:sldMk cId="3650399147" sldId="256"/>
            <ac:picMk id="27" creationId="{351BE526-3279-E43D-8B15-3328C20AC29E}"/>
          </ac:picMkLst>
        </pc:picChg>
        <pc:picChg chg="add del">
          <ac:chgData name="Megan Birchenall (staff)" userId="1a8c1896-3fe1-4a79-90df-d966e7b74dd4" providerId="ADAL" clId="{ACC14650-869A-4747-9563-2778E6BC9A45}" dt="2022-11-17T15:07:50.894" v="1547" actId="478"/>
          <ac:picMkLst>
            <pc:docMk/>
            <pc:sldMk cId="3650399147" sldId="256"/>
            <ac:picMk id="28" creationId="{FE56667D-8420-A0A9-B93F-BCC38D348AB4}"/>
          </ac:picMkLst>
        </pc:picChg>
        <pc:picChg chg="add mod">
          <ac:chgData name="Megan Birchenall (staff)" userId="1a8c1896-3fe1-4a79-90df-d966e7b74dd4" providerId="ADAL" clId="{ACC14650-869A-4747-9563-2778E6BC9A45}" dt="2022-11-17T15:09:15.222" v="1555" actId="1076"/>
          <ac:picMkLst>
            <pc:docMk/>
            <pc:sldMk cId="3650399147" sldId="256"/>
            <ac:picMk id="29" creationId="{5745BF1A-4D97-769E-F24B-459E80908F8E}"/>
          </ac:picMkLst>
        </pc:picChg>
        <pc:picChg chg="add mod">
          <ac:chgData name="Megan Birchenall (staff)" userId="1a8c1896-3fe1-4a79-90df-d966e7b74dd4" providerId="ADAL" clId="{ACC14650-869A-4747-9563-2778E6BC9A45}" dt="2022-11-17T15:44:56.897" v="2018" actId="164"/>
          <ac:picMkLst>
            <pc:docMk/>
            <pc:sldMk cId="3650399147" sldId="256"/>
            <ac:picMk id="31" creationId="{76D36ED4-E724-825E-3F03-A51C37FD6138}"/>
          </ac:picMkLst>
        </pc:picChg>
        <pc:cxnChg chg="mod">
          <ac:chgData name="Megan Birchenall (staff)" userId="1a8c1896-3fe1-4a79-90df-d966e7b74dd4" providerId="ADAL" clId="{ACC14650-869A-4747-9563-2778E6BC9A45}" dt="2022-11-17T15:44:56.202" v="2014" actId="1076"/>
          <ac:cxnSpMkLst>
            <pc:docMk/>
            <pc:sldMk cId="3650399147" sldId="256"/>
            <ac:cxnSpMk id="22" creationId="{40E706D5-2008-1F67-721A-2AEC9F1DD9A9}"/>
          </ac:cxnSpMkLst>
        </pc:cxnChg>
        <pc:cxnChg chg="add mod">
          <ac:chgData name="Megan Birchenall (staff)" userId="1a8c1896-3fe1-4a79-90df-d966e7b74dd4" providerId="ADAL" clId="{ACC14650-869A-4747-9563-2778E6BC9A45}" dt="2022-11-17T15:44:56.897" v="2018" actId="164"/>
          <ac:cxnSpMkLst>
            <pc:docMk/>
            <pc:sldMk cId="3650399147" sldId="256"/>
            <ac:cxnSpMk id="39" creationId="{96B42E3C-1F95-94A6-4771-B8814574ADB2}"/>
          </ac:cxnSpMkLst>
        </pc:cxnChg>
        <pc:cxnChg chg="add mod">
          <ac:chgData name="Megan Birchenall (staff)" userId="1a8c1896-3fe1-4a79-90df-d966e7b74dd4" providerId="ADAL" clId="{ACC14650-869A-4747-9563-2778E6BC9A45}" dt="2022-11-17T15:44:56.897" v="2018" actId="164"/>
          <ac:cxnSpMkLst>
            <pc:docMk/>
            <pc:sldMk cId="3650399147" sldId="256"/>
            <ac:cxnSpMk id="40" creationId="{735F5682-BDD7-924E-DDCA-E7EDA509416B}"/>
          </ac:cxnSpMkLst>
        </pc:cxnChg>
      </pc:sldChg>
      <pc:sldChg chg="addSp modSp add mod">
        <pc:chgData name="Megan Birchenall (staff)" userId="1a8c1896-3fe1-4a79-90df-d966e7b74dd4" providerId="ADAL" clId="{ACC14650-869A-4747-9563-2778E6BC9A45}" dt="2022-11-17T16:13:00.204" v="2103" actId="1076"/>
        <pc:sldMkLst>
          <pc:docMk/>
          <pc:sldMk cId="2625390050" sldId="257"/>
        </pc:sldMkLst>
        <pc:spChg chg="mod">
          <ac:chgData name="Megan Birchenall (staff)" userId="1a8c1896-3fe1-4a79-90df-d966e7b74dd4" providerId="ADAL" clId="{ACC14650-869A-4747-9563-2778E6BC9A45}" dt="2022-11-17T16:13:00.204" v="2103" actId="1076"/>
          <ac:spMkLst>
            <pc:docMk/>
            <pc:sldMk cId="2625390050" sldId="257"/>
            <ac:spMk id="6" creationId="{F78FFEF4-0709-EF78-E813-BAC79415DDFA}"/>
          </ac:spMkLst>
        </pc:spChg>
        <pc:spChg chg="mod">
          <ac:chgData name="Megan Birchenall (staff)" userId="1a8c1896-3fe1-4a79-90df-d966e7b74dd4" providerId="ADAL" clId="{ACC14650-869A-4747-9563-2778E6BC9A45}" dt="2022-11-17T16:08:34.843" v="2062" actId="14100"/>
          <ac:spMkLst>
            <pc:docMk/>
            <pc:sldMk cId="2625390050" sldId="257"/>
            <ac:spMk id="7" creationId="{8D24B3CF-5CD5-A2E1-B743-3B00074CCDAC}"/>
          </ac:spMkLst>
        </pc:spChg>
        <pc:spChg chg="mod">
          <ac:chgData name="Megan Birchenall (staff)" userId="1a8c1896-3fe1-4a79-90df-d966e7b74dd4" providerId="ADAL" clId="{ACC14650-869A-4747-9563-2778E6BC9A45}" dt="2022-11-17T16:12:51.430" v="2101" actId="1076"/>
          <ac:spMkLst>
            <pc:docMk/>
            <pc:sldMk cId="2625390050" sldId="257"/>
            <ac:spMk id="8" creationId="{0467E853-E95A-5D52-D44B-AD56FEF24973}"/>
          </ac:spMkLst>
        </pc:spChg>
        <pc:spChg chg="mod">
          <ac:chgData name="Megan Birchenall (staff)" userId="1a8c1896-3fe1-4a79-90df-d966e7b74dd4" providerId="ADAL" clId="{ACC14650-869A-4747-9563-2778E6BC9A45}" dt="2022-11-17T16:08:22.363" v="2059" actId="1076"/>
          <ac:spMkLst>
            <pc:docMk/>
            <pc:sldMk cId="2625390050" sldId="257"/>
            <ac:spMk id="9" creationId="{E7C18AC2-BFDE-FFEC-A402-CB218E4C0FFD}"/>
          </ac:spMkLst>
        </pc:spChg>
        <pc:spChg chg="mod">
          <ac:chgData name="Megan Birchenall (staff)" userId="1a8c1896-3fe1-4a79-90df-d966e7b74dd4" providerId="ADAL" clId="{ACC14650-869A-4747-9563-2778E6BC9A45}" dt="2022-11-17T16:08:43.787" v="2065" actId="1076"/>
          <ac:spMkLst>
            <pc:docMk/>
            <pc:sldMk cId="2625390050" sldId="257"/>
            <ac:spMk id="17" creationId="{05919ED6-AB1F-B775-E452-7E5FD5EB4527}"/>
          </ac:spMkLst>
        </pc:spChg>
        <pc:spChg chg="mod">
          <ac:chgData name="Megan Birchenall (staff)" userId="1a8c1896-3fe1-4a79-90df-d966e7b74dd4" providerId="ADAL" clId="{ACC14650-869A-4747-9563-2778E6BC9A45}" dt="2022-11-17T16:12:55.252" v="2102" actId="1076"/>
          <ac:spMkLst>
            <pc:docMk/>
            <pc:sldMk cId="2625390050" sldId="257"/>
            <ac:spMk id="18" creationId="{CE0EDEC8-4D3C-5CE5-72B5-F63B616F90A2}"/>
          </ac:spMkLst>
        </pc:spChg>
        <pc:spChg chg="mod">
          <ac:chgData name="Megan Birchenall (staff)" userId="1a8c1896-3fe1-4a79-90df-d966e7b74dd4" providerId="ADAL" clId="{ACC14650-869A-4747-9563-2778E6BC9A45}" dt="2022-11-17T16:09:45.459" v="2081" actId="1076"/>
          <ac:spMkLst>
            <pc:docMk/>
            <pc:sldMk cId="2625390050" sldId="257"/>
            <ac:spMk id="21" creationId="{F0BD286C-5F3C-9F50-5267-E1A529FE564A}"/>
          </ac:spMkLst>
        </pc:spChg>
        <pc:spChg chg="mod">
          <ac:chgData name="Megan Birchenall (staff)" userId="1a8c1896-3fe1-4a79-90df-d966e7b74dd4" providerId="ADAL" clId="{ACC14650-869A-4747-9563-2778E6BC9A45}" dt="2022-11-17T15:45:41.239" v="2039" actId="1076"/>
          <ac:spMkLst>
            <pc:docMk/>
            <pc:sldMk cId="2625390050" sldId="257"/>
            <ac:spMk id="23" creationId="{9BAC21DC-583A-0F04-84B1-A273ACC052D3}"/>
          </ac:spMkLst>
        </pc:spChg>
        <pc:spChg chg="mod">
          <ac:chgData name="Megan Birchenall (staff)" userId="1a8c1896-3fe1-4a79-90df-d966e7b74dd4" providerId="ADAL" clId="{ACC14650-869A-4747-9563-2778E6BC9A45}" dt="2022-11-17T16:10:26.308" v="2089" actId="1076"/>
          <ac:spMkLst>
            <pc:docMk/>
            <pc:sldMk cId="2625390050" sldId="257"/>
            <ac:spMk id="25" creationId="{D207BDCE-2D86-BC63-DBAA-53723C55BB56}"/>
          </ac:spMkLst>
        </pc:spChg>
        <pc:spChg chg="mod">
          <ac:chgData name="Megan Birchenall (staff)" userId="1a8c1896-3fe1-4a79-90df-d966e7b74dd4" providerId="ADAL" clId="{ACC14650-869A-4747-9563-2778E6BC9A45}" dt="2022-11-17T16:10:19.860" v="2088" actId="14100"/>
          <ac:spMkLst>
            <pc:docMk/>
            <pc:sldMk cId="2625390050" sldId="257"/>
            <ac:spMk id="37" creationId="{A6252FDE-8B2B-8ACE-C316-8FEA463BBB7C}"/>
          </ac:spMkLst>
        </pc:spChg>
        <pc:grpChg chg="add mod">
          <ac:chgData name="Megan Birchenall (staff)" userId="1a8c1896-3fe1-4a79-90df-d966e7b74dd4" providerId="ADAL" clId="{ACC14650-869A-4747-9563-2778E6BC9A45}" dt="2022-11-17T16:10:06.779" v="2084" actId="1076"/>
          <ac:grpSpMkLst>
            <pc:docMk/>
            <pc:sldMk cId="2625390050" sldId="257"/>
            <ac:grpSpMk id="2" creationId="{E7F96DA3-E8A3-53AB-35D2-E46B091AED47}"/>
          </ac:grpSpMkLst>
        </pc:grpChg>
        <pc:picChg chg="mod">
          <ac:chgData name="Megan Birchenall (staff)" userId="1a8c1896-3fe1-4a79-90df-d966e7b74dd4" providerId="ADAL" clId="{ACC14650-869A-4747-9563-2778E6BC9A45}" dt="2022-11-17T15:45:26.936" v="2035" actId="164"/>
          <ac:picMkLst>
            <pc:docMk/>
            <pc:sldMk cId="2625390050" sldId="257"/>
            <ac:picMk id="31" creationId="{76D36ED4-E724-825E-3F03-A51C37FD6138}"/>
          </ac:picMkLst>
        </pc:picChg>
        <pc:cxnChg chg="mod">
          <ac:chgData name="Megan Birchenall (staff)" userId="1a8c1896-3fe1-4a79-90df-d966e7b74dd4" providerId="ADAL" clId="{ACC14650-869A-4747-9563-2778E6BC9A45}" dt="2022-11-17T16:09:49.867" v="2082" actId="1076"/>
          <ac:cxnSpMkLst>
            <pc:docMk/>
            <pc:sldMk cId="2625390050" sldId="257"/>
            <ac:cxnSpMk id="22" creationId="{40E706D5-2008-1F67-721A-2AEC9F1DD9A9}"/>
          </ac:cxnSpMkLst>
        </pc:cxnChg>
        <pc:cxnChg chg="mod">
          <ac:chgData name="Megan Birchenall (staff)" userId="1a8c1896-3fe1-4a79-90df-d966e7b74dd4" providerId="ADAL" clId="{ACC14650-869A-4747-9563-2778E6BC9A45}" dt="2022-11-17T15:45:26.936" v="2035" actId="164"/>
          <ac:cxnSpMkLst>
            <pc:docMk/>
            <pc:sldMk cId="2625390050" sldId="257"/>
            <ac:cxnSpMk id="39" creationId="{96B42E3C-1F95-94A6-4771-B8814574ADB2}"/>
          </ac:cxnSpMkLst>
        </pc:cxnChg>
        <pc:cxnChg chg="mod">
          <ac:chgData name="Megan Birchenall (staff)" userId="1a8c1896-3fe1-4a79-90df-d966e7b74dd4" providerId="ADAL" clId="{ACC14650-869A-4747-9563-2778E6BC9A45}" dt="2022-11-17T15:45:26.936" v="2035" actId="164"/>
          <ac:cxnSpMkLst>
            <pc:docMk/>
            <pc:sldMk cId="2625390050" sldId="257"/>
            <ac:cxnSpMk id="40" creationId="{735F5682-BDD7-924E-DDCA-E7EDA509416B}"/>
          </ac:cxnSpMkLst>
        </pc:cxnChg>
      </pc:sldChg>
    </pc:docChg>
  </pc:docChgLst>
  <pc:docChgLst>
    <pc:chgData name="Megan Birchenall (staff)" userId="S::megan.birchenall1@nottingham.ac.uk::1a8c1896-3fe1-4a79-90df-d966e7b74dd4" providerId="AD" clId="Web-{18D1C80B-ECFE-49AE-8897-CD867A831AB5}"/>
    <pc:docChg chg="modSld">
      <pc:chgData name="Megan Birchenall (staff)" userId="S::megan.birchenall1@nottingham.ac.uk::1a8c1896-3fe1-4a79-90df-d966e7b74dd4" providerId="AD" clId="Web-{18D1C80B-ECFE-49AE-8897-CD867A831AB5}" dt="2022-11-18T15:02:26.445" v="6"/>
      <pc:docMkLst>
        <pc:docMk/>
      </pc:docMkLst>
      <pc:sldChg chg="modSp delCm">
        <pc:chgData name="Megan Birchenall (staff)" userId="S::megan.birchenall1@nottingham.ac.uk::1a8c1896-3fe1-4a79-90df-d966e7b74dd4" providerId="AD" clId="Web-{18D1C80B-ECFE-49AE-8897-CD867A831AB5}" dt="2022-11-18T15:02:26.445" v="6"/>
        <pc:sldMkLst>
          <pc:docMk/>
          <pc:sldMk cId="2307052835" sldId="260"/>
        </pc:sldMkLst>
        <pc:graphicFrameChg chg="mod modGraphic">
          <ac:chgData name="Megan Birchenall (staff)" userId="S::megan.birchenall1@nottingham.ac.uk::1a8c1896-3fe1-4a79-90df-d966e7b74dd4" providerId="AD" clId="Web-{18D1C80B-ECFE-49AE-8897-CD867A831AB5}" dt="2022-11-18T15:02:23.164" v="5"/>
          <ac:graphicFrameMkLst>
            <pc:docMk/>
            <pc:sldMk cId="2307052835" sldId="260"/>
            <ac:graphicFrameMk id="3" creationId="{64BAA7DA-1B59-A429-EEB7-162C1351FB89}"/>
          </ac:graphicFrameMkLst>
        </pc:graphicFrameChg>
        <pc:graphicFrameChg chg="mod modGraphic">
          <ac:chgData name="Megan Birchenall (staff)" userId="S::megan.birchenall1@nottingham.ac.uk::1a8c1896-3fe1-4a79-90df-d966e7b74dd4" providerId="AD" clId="Web-{18D1C80B-ECFE-49AE-8897-CD867A831AB5}" dt="2022-11-18T15:02:26.445" v="6"/>
          <ac:graphicFrameMkLst>
            <pc:docMk/>
            <pc:sldMk cId="2307052835" sldId="260"/>
            <ac:graphicFrameMk id="4" creationId="{A417942C-22B3-0E35-F79B-659630907E5E}"/>
          </ac:graphicFrameMkLst>
        </pc:graphicFrameChg>
      </pc:sldChg>
    </pc:docChg>
  </pc:docChgLst>
  <pc:docChgLst>
    <pc:chgData name="Sophie Hall (staff)" userId="3c56f0f3-a806-483a-a661-47e506d7a747" providerId="ADAL" clId="{9E3BFEC0-6AC9-45A5-9EDF-78CA0D0206B7}"/>
    <pc:docChg chg="undo custSel addSld delSld modSld">
      <pc:chgData name="Sophie Hall (staff)" userId="3c56f0f3-a806-483a-a661-47e506d7a747" providerId="ADAL" clId="{9E3BFEC0-6AC9-45A5-9EDF-78CA0D0206B7}" dt="2022-11-17T18:33:53.784" v="2080" actId="1076"/>
      <pc:docMkLst>
        <pc:docMk/>
      </pc:docMkLst>
      <pc:sldChg chg="addSp delSp modSp mod">
        <pc:chgData name="Sophie Hall (staff)" userId="3c56f0f3-a806-483a-a661-47e506d7a747" providerId="ADAL" clId="{9E3BFEC0-6AC9-45A5-9EDF-78CA0D0206B7}" dt="2022-11-17T18:33:53.784" v="2080" actId="1076"/>
        <pc:sldMkLst>
          <pc:docMk/>
          <pc:sldMk cId="3650399147" sldId="256"/>
        </pc:sldMkLst>
        <pc:spChg chg="add mod">
          <ac:chgData name="Sophie Hall (staff)" userId="3c56f0f3-a806-483a-a661-47e506d7a747" providerId="ADAL" clId="{9E3BFEC0-6AC9-45A5-9EDF-78CA0D0206B7}" dt="2022-11-17T18:33:53.784" v="2080" actId="1076"/>
          <ac:spMkLst>
            <pc:docMk/>
            <pc:sldMk cId="3650399147" sldId="256"/>
            <ac:spMk id="2" creationId="{4751BA61-43D2-A908-C235-3CE6113FB5D6}"/>
          </ac:spMkLst>
        </pc:spChg>
        <pc:spChg chg="mod">
          <ac:chgData name="Sophie Hall (staff)" userId="3c56f0f3-a806-483a-a661-47e506d7a747" providerId="ADAL" clId="{9E3BFEC0-6AC9-45A5-9EDF-78CA0D0206B7}" dt="2022-11-17T17:58:12.569" v="12" actId="20577"/>
          <ac:spMkLst>
            <pc:docMk/>
            <pc:sldMk cId="3650399147" sldId="256"/>
            <ac:spMk id="5" creationId="{C199B578-43F2-E3AD-4440-12A6EABC3537}"/>
          </ac:spMkLst>
        </pc:spChg>
        <pc:spChg chg="mod">
          <ac:chgData name="Sophie Hall (staff)" userId="3c56f0f3-a806-483a-a661-47e506d7a747" providerId="ADAL" clId="{9E3BFEC0-6AC9-45A5-9EDF-78CA0D0206B7}" dt="2022-11-17T17:59:12.513" v="63" actId="20578"/>
          <ac:spMkLst>
            <pc:docMk/>
            <pc:sldMk cId="3650399147" sldId="256"/>
            <ac:spMk id="9" creationId="{E7C18AC2-BFDE-FFEC-A402-CB218E4C0FFD}"/>
          </ac:spMkLst>
        </pc:spChg>
        <pc:spChg chg="mod">
          <ac:chgData name="Sophie Hall (staff)" userId="3c56f0f3-a806-483a-a661-47e506d7a747" providerId="ADAL" clId="{9E3BFEC0-6AC9-45A5-9EDF-78CA0D0206B7}" dt="2022-11-17T17:58:35.524" v="15" actId="692"/>
          <ac:spMkLst>
            <pc:docMk/>
            <pc:sldMk cId="3650399147" sldId="256"/>
            <ac:spMk id="21" creationId="{F0BD286C-5F3C-9F50-5267-E1A529FE564A}"/>
          </ac:spMkLst>
        </pc:spChg>
        <pc:cxnChg chg="del mod">
          <ac:chgData name="Sophie Hall (staff)" userId="3c56f0f3-a806-483a-a661-47e506d7a747" providerId="ADAL" clId="{9E3BFEC0-6AC9-45A5-9EDF-78CA0D0206B7}" dt="2022-11-17T17:58:23.785" v="13" actId="478"/>
          <ac:cxnSpMkLst>
            <pc:docMk/>
            <pc:sldMk cId="3650399147" sldId="256"/>
            <ac:cxnSpMk id="22" creationId="{40E706D5-2008-1F67-721A-2AEC9F1DD9A9}"/>
          </ac:cxnSpMkLst>
        </pc:cxnChg>
      </pc:sldChg>
      <pc:sldChg chg="del">
        <pc:chgData name="Sophie Hall (staff)" userId="3c56f0f3-a806-483a-a661-47e506d7a747" providerId="ADAL" clId="{9E3BFEC0-6AC9-45A5-9EDF-78CA0D0206B7}" dt="2022-11-17T17:58:40.141" v="16" actId="47"/>
        <pc:sldMkLst>
          <pc:docMk/>
          <pc:sldMk cId="2625390050" sldId="257"/>
        </pc:sldMkLst>
      </pc:sldChg>
      <pc:sldChg chg="addSp delSp modSp new mod">
        <pc:chgData name="Sophie Hall (staff)" userId="3c56f0f3-a806-483a-a661-47e506d7a747" providerId="ADAL" clId="{9E3BFEC0-6AC9-45A5-9EDF-78CA0D0206B7}" dt="2022-11-17T18:27:25.654" v="1716" actId="255"/>
        <pc:sldMkLst>
          <pc:docMk/>
          <pc:sldMk cId="1575098863" sldId="258"/>
        </pc:sldMkLst>
        <pc:spChg chg="add del mod">
          <ac:chgData name="Sophie Hall (staff)" userId="3c56f0f3-a806-483a-a661-47e506d7a747" providerId="ADAL" clId="{9E3BFEC0-6AC9-45A5-9EDF-78CA0D0206B7}" dt="2022-11-17T18:03:10.834" v="99" actId="478"/>
          <ac:spMkLst>
            <pc:docMk/>
            <pc:sldMk cId="1575098863" sldId="258"/>
            <ac:spMk id="3" creationId="{ED430097-033B-88EB-CB0C-E26C81F97C38}"/>
          </ac:spMkLst>
        </pc:spChg>
        <pc:spChg chg="add del mod">
          <ac:chgData name="Sophie Hall (staff)" userId="3c56f0f3-a806-483a-a661-47e506d7a747" providerId="ADAL" clId="{9E3BFEC0-6AC9-45A5-9EDF-78CA0D0206B7}" dt="2022-11-17T17:56:19.018" v="5" actId="478"/>
          <ac:spMkLst>
            <pc:docMk/>
            <pc:sldMk cId="1575098863" sldId="258"/>
            <ac:spMk id="5" creationId="{76EAEA5C-8213-4CEC-B6B9-7DA4FE85109D}"/>
          </ac:spMkLst>
        </pc:spChg>
        <pc:spChg chg="add mod">
          <ac:chgData name="Sophie Hall (staff)" userId="3c56f0f3-a806-483a-a661-47e506d7a747" providerId="ADAL" clId="{9E3BFEC0-6AC9-45A5-9EDF-78CA0D0206B7}" dt="2022-11-17T18:19:43.922" v="1351" actId="1076"/>
          <ac:spMkLst>
            <pc:docMk/>
            <pc:sldMk cId="1575098863" sldId="258"/>
            <ac:spMk id="7" creationId="{E46EE42F-99F7-1D49-FF9A-521FFE7A9450}"/>
          </ac:spMkLst>
        </pc:spChg>
        <pc:spChg chg="add mod">
          <ac:chgData name="Sophie Hall (staff)" userId="3c56f0f3-a806-483a-a661-47e506d7a747" providerId="ADAL" clId="{9E3BFEC0-6AC9-45A5-9EDF-78CA0D0206B7}" dt="2022-11-17T18:25:30.212" v="1647" actId="113"/>
          <ac:spMkLst>
            <pc:docMk/>
            <pc:sldMk cId="1575098863" sldId="258"/>
            <ac:spMk id="10" creationId="{2494776E-9CBD-66F1-EE0A-8BCF7A2BB9AC}"/>
          </ac:spMkLst>
        </pc:spChg>
        <pc:graphicFrameChg chg="add del mod modGraphic">
          <ac:chgData name="Sophie Hall (staff)" userId="3c56f0f3-a806-483a-a661-47e506d7a747" providerId="ADAL" clId="{9E3BFEC0-6AC9-45A5-9EDF-78CA0D0206B7}" dt="2022-11-17T18:19:32.649" v="1349" actId="478"/>
          <ac:graphicFrameMkLst>
            <pc:docMk/>
            <pc:sldMk cId="1575098863" sldId="258"/>
            <ac:graphicFrameMk id="8" creationId="{8BEEC738-AA3F-08D9-0A35-35B52FB501A9}"/>
          </ac:graphicFrameMkLst>
        </pc:graphicFrameChg>
        <pc:graphicFrameChg chg="add mod modGraphic">
          <ac:chgData name="Sophie Hall (staff)" userId="3c56f0f3-a806-483a-a661-47e506d7a747" providerId="ADAL" clId="{9E3BFEC0-6AC9-45A5-9EDF-78CA0D0206B7}" dt="2022-11-17T18:27:25.654" v="1716" actId="255"/>
          <ac:graphicFrameMkLst>
            <pc:docMk/>
            <pc:sldMk cId="1575098863" sldId="258"/>
            <ac:graphicFrameMk id="9" creationId="{CF8467F7-D70E-B236-B895-B566530EDFBF}"/>
          </ac:graphicFrameMkLst>
        </pc:graphicFrameChg>
        <pc:picChg chg="add mod">
          <ac:chgData name="Sophie Hall (staff)" userId="3c56f0f3-a806-483a-a661-47e506d7a747" providerId="ADAL" clId="{9E3BFEC0-6AC9-45A5-9EDF-78CA0D0206B7}" dt="2022-11-17T18:19:46.099" v="1352" actId="1076"/>
          <ac:picMkLst>
            <pc:docMk/>
            <pc:sldMk cId="1575098863" sldId="258"/>
            <ac:picMk id="6" creationId="{1FA3647B-F851-BD8C-E95A-4A3CDCE0059C}"/>
          </ac:picMkLst>
        </pc:picChg>
      </pc:sldChg>
      <pc:sldChg chg="addSp delSp modSp add mod">
        <pc:chgData name="Sophie Hall (staff)" userId="3c56f0f3-a806-483a-a661-47e506d7a747" providerId="ADAL" clId="{9E3BFEC0-6AC9-45A5-9EDF-78CA0D0206B7}" dt="2022-11-17T18:27:32.323" v="1717" actId="255"/>
        <pc:sldMkLst>
          <pc:docMk/>
          <pc:sldMk cId="1832729752" sldId="259"/>
        </pc:sldMkLst>
        <pc:spChg chg="mod">
          <ac:chgData name="Sophie Hall (staff)" userId="3c56f0f3-a806-483a-a661-47e506d7a747" providerId="ADAL" clId="{9E3BFEC0-6AC9-45A5-9EDF-78CA0D0206B7}" dt="2022-11-17T18:18:50.438" v="1337" actId="1076"/>
          <ac:spMkLst>
            <pc:docMk/>
            <pc:sldMk cId="1832729752" sldId="259"/>
            <ac:spMk id="7" creationId="{E46EE42F-99F7-1D49-FF9A-521FFE7A9450}"/>
          </ac:spMkLst>
        </pc:spChg>
        <pc:graphicFrameChg chg="add mod modGraphic">
          <ac:chgData name="Sophie Hall (staff)" userId="3c56f0f3-a806-483a-a661-47e506d7a747" providerId="ADAL" clId="{9E3BFEC0-6AC9-45A5-9EDF-78CA0D0206B7}" dt="2022-11-17T18:27:32.323" v="1717" actId="255"/>
          <ac:graphicFrameMkLst>
            <pc:docMk/>
            <pc:sldMk cId="1832729752" sldId="259"/>
            <ac:graphicFrameMk id="2" creationId="{171520B5-2B1B-0083-3AED-3E67DCF51A0D}"/>
          </ac:graphicFrameMkLst>
        </pc:graphicFrameChg>
        <pc:graphicFrameChg chg="del modGraphic">
          <ac:chgData name="Sophie Hall (staff)" userId="3c56f0f3-a806-483a-a661-47e506d7a747" providerId="ADAL" clId="{9E3BFEC0-6AC9-45A5-9EDF-78CA0D0206B7}" dt="2022-11-17T18:18:36.860" v="1333" actId="478"/>
          <ac:graphicFrameMkLst>
            <pc:docMk/>
            <pc:sldMk cId="1832729752" sldId="259"/>
            <ac:graphicFrameMk id="8" creationId="{8BEEC738-AA3F-08D9-0A35-35B52FB501A9}"/>
          </ac:graphicFrameMkLst>
        </pc:graphicFrameChg>
        <pc:picChg chg="mod">
          <ac:chgData name="Sophie Hall (staff)" userId="3c56f0f3-a806-483a-a661-47e506d7a747" providerId="ADAL" clId="{9E3BFEC0-6AC9-45A5-9EDF-78CA0D0206B7}" dt="2022-11-17T18:18:53.147" v="1338" actId="1076"/>
          <ac:picMkLst>
            <pc:docMk/>
            <pc:sldMk cId="1832729752" sldId="259"/>
            <ac:picMk id="6" creationId="{1FA3647B-F851-BD8C-E95A-4A3CDCE0059C}"/>
          </ac:picMkLst>
        </pc:picChg>
      </pc:sldChg>
      <pc:sldChg chg="addSp delSp modSp add mod">
        <pc:chgData name="Sophie Hall (staff)" userId="3c56f0f3-a806-483a-a661-47e506d7a747" providerId="ADAL" clId="{9E3BFEC0-6AC9-45A5-9EDF-78CA0D0206B7}" dt="2022-11-17T18:33:10.026" v="1981" actId="5793"/>
        <pc:sldMkLst>
          <pc:docMk/>
          <pc:sldMk cId="2307052835" sldId="260"/>
        </pc:sldMkLst>
        <pc:graphicFrameChg chg="del">
          <ac:chgData name="Sophie Hall (staff)" userId="3c56f0f3-a806-483a-a661-47e506d7a747" providerId="ADAL" clId="{9E3BFEC0-6AC9-45A5-9EDF-78CA0D0206B7}" dt="2022-11-17T18:25:52.991" v="1648" actId="478"/>
          <ac:graphicFrameMkLst>
            <pc:docMk/>
            <pc:sldMk cId="2307052835" sldId="260"/>
            <ac:graphicFrameMk id="2" creationId="{171520B5-2B1B-0083-3AED-3E67DCF51A0D}"/>
          </ac:graphicFrameMkLst>
        </pc:graphicFrameChg>
        <pc:graphicFrameChg chg="add mod modGraphic">
          <ac:chgData name="Sophie Hall (staff)" userId="3c56f0f3-a806-483a-a661-47e506d7a747" providerId="ADAL" clId="{9E3BFEC0-6AC9-45A5-9EDF-78CA0D0206B7}" dt="2022-11-17T18:30:01.883" v="1769" actId="14100"/>
          <ac:graphicFrameMkLst>
            <pc:docMk/>
            <pc:sldMk cId="2307052835" sldId="260"/>
            <ac:graphicFrameMk id="3" creationId="{64BAA7DA-1B59-A429-EEB7-162C1351FB89}"/>
          </ac:graphicFrameMkLst>
        </pc:graphicFrameChg>
        <pc:graphicFrameChg chg="add mod modGraphic">
          <ac:chgData name="Sophie Hall (staff)" userId="3c56f0f3-a806-483a-a661-47e506d7a747" providerId="ADAL" clId="{9E3BFEC0-6AC9-45A5-9EDF-78CA0D0206B7}" dt="2022-11-17T18:33:10.026" v="1981" actId="5793"/>
          <ac:graphicFrameMkLst>
            <pc:docMk/>
            <pc:sldMk cId="2307052835" sldId="260"/>
            <ac:graphicFrameMk id="4" creationId="{A417942C-22B3-0E35-F79B-659630907E5E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6E970-CDD6-F4EF-FDA9-EF93DA25B6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358D0D-8B25-1F03-92CC-00FA33204E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9026D3-5917-987C-8598-A636756C6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EC4D-9EFF-4C1C-9429-7C1F130E5278}" type="datetimeFigureOut">
              <a:rPr lang="en-GB" smtClean="0"/>
              <a:t>18/11/2022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679B09-7954-4305-AD63-786457051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D0C3E0-45C0-E3DB-7207-01D6FACA7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155C3-CCB7-403A-ADF8-2D9CEF4DA7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153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B217B-5B8C-97B5-2F9F-1CA7018DF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AD591E-B2EC-0E65-D55A-2F8655EEBE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F8EA9-5D89-374A-7AA3-7BEF79395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EC4D-9EFF-4C1C-9429-7C1F130E5278}" type="datetimeFigureOut">
              <a:rPr lang="en-GB" smtClean="0"/>
              <a:t>18/11/2022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3ECFBC-F8B3-C0F8-910C-3B2E96EB7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15686C-8ECC-B862-3852-548314E53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155C3-CCB7-403A-ADF8-2D9CEF4DA7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2171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16AA24-0B31-21FC-7217-96449111E4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63769A-7167-06E2-67DA-97CC0E3EBB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D6916E-0803-D9F2-76AE-26950C944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EC4D-9EFF-4C1C-9429-7C1F130E5278}" type="datetimeFigureOut">
              <a:rPr lang="en-GB" smtClean="0"/>
              <a:t>18/11/2022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DDC40E-2ECF-A4BD-0433-9218CECC2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12C7BF-813E-C5F0-6CB1-5B2E9DB23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155C3-CCB7-403A-ADF8-2D9CEF4DA7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983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782AF-6832-A885-3573-6AF438127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A64E64-70F0-E723-9D59-5E34E9084C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39AF33-0F90-219B-AD40-C97104032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EC4D-9EFF-4C1C-9429-7C1F130E5278}" type="datetimeFigureOut">
              <a:rPr lang="en-GB" smtClean="0"/>
              <a:t>18/11/2022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4FF581-5B90-2CB4-725D-F9A5A4A50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6D8D7A-1DB3-3837-0CCA-0CE2FEDBB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155C3-CCB7-403A-ADF8-2D9CEF4DA7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469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B6C88-7A88-56AE-1806-EE7CBB12B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BE1F9D-B026-8F51-5463-4FE7315A38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20CAC8-F8B1-463F-4162-ECC9E61FC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EC4D-9EFF-4C1C-9429-7C1F130E5278}" type="datetimeFigureOut">
              <a:rPr lang="en-GB" smtClean="0"/>
              <a:t>18/11/2022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913838-10B3-3967-CAAD-207863CDD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D3BF2D-23AF-F758-D80A-9E76453DE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155C3-CCB7-403A-ADF8-2D9CEF4DA7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948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DD63B-A735-F62E-90AA-BC37FCD6A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89661-3D93-4358-593B-D2B7E73F23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7F43DD-C88E-5EFC-CBF5-D46DF8C7F1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7DFB78-02D3-8A6B-7C17-9738654F7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EC4D-9EFF-4C1C-9429-7C1F130E5278}" type="datetimeFigureOut">
              <a:rPr lang="en-GB" smtClean="0"/>
              <a:t>18/11/2022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82F5B3-9FDF-D385-617C-6935C109C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95DD8-2062-D1AD-8CB7-FAC19E8B7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155C3-CCB7-403A-ADF8-2D9CEF4DA7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596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2AD8F-D141-2576-32C0-1552637BB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5D9880-55C9-FB1A-6CFD-3DDDC362F0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DAA8ED-9FF7-D0ED-6458-3D6D0B14D4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1AE964-8F4D-BF34-0C2C-F51764CD8C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2C4545-F74F-D156-7730-DC14753F26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24098D-D03E-3643-2E61-C74617957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EC4D-9EFF-4C1C-9429-7C1F130E5278}" type="datetimeFigureOut">
              <a:rPr lang="en-GB" smtClean="0"/>
              <a:t>18/11/2022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C1C4DF-986F-E209-D845-72A3D7CCF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7D23C0-DADD-2F8B-55EB-A0ABB2CFE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155C3-CCB7-403A-ADF8-2D9CEF4DA7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3694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02E73-8668-63AF-AD51-1F43A41DA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EC6F6E-ED9C-4FD7-93A4-15A0B3AA8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EC4D-9EFF-4C1C-9429-7C1F130E5278}" type="datetimeFigureOut">
              <a:rPr lang="en-GB" smtClean="0"/>
              <a:t>18/11/2022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E79386-F7F3-8204-723C-3B8C5C874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5EEF5F-2F82-1B49-597C-BFBA69E9A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155C3-CCB7-403A-ADF8-2D9CEF4DA7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022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FA9559-9C32-1D3C-CD79-3CA9B0FC6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EC4D-9EFF-4C1C-9429-7C1F130E5278}" type="datetimeFigureOut">
              <a:rPr lang="en-GB" smtClean="0"/>
              <a:t>18/11/2022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6D3A51-19E4-4EBD-FF78-AAC3290FD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B065FC-E6B6-599C-C387-9BF42C30C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155C3-CCB7-403A-ADF8-2D9CEF4DA7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10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C5FB6-A480-18EE-29FE-753E487FF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2C7613-9823-93A1-50B4-9DE34C11C7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6C96C3-4E30-AEC6-5DE6-4C8F982A35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7164C4-8602-F31B-7E59-7A50A0686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EC4D-9EFF-4C1C-9429-7C1F130E5278}" type="datetimeFigureOut">
              <a:rPr lang="en-GB" smtClean="0"/>
              <a:t>18/11/2022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5ECA80-0333-47D6-15D0-F01E0522C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9CB14D-AD65-B97F-7B50-8D95F9B03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155C3-CCB7-403A-ADF8-2D9CEF4DA7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7953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63B85-1D4B-F93F-1EEB-1CD49E1FA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7571CB-37F9-7141-85A4-FF67C69A3F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5AA564-D800-5E37-84E2-C655FDFED2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43AC64-E4AA-40E0-7FF6-5D4A9E896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EC4D-9EFF-4C1C-9429-7C1F130E5278}" type="datetimeFigureOut">
              <a:rPr lang="en-GB" smtClean="0"/>
              <a:t>18/11/2022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64D1A7-A01C-C425-EBC3-A5C1A7E3F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1033B9-5D8E-C3D8-1F4D-37B6DCEB8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155C3-CCB7-403A-ADF8-2D9CEF4DA7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610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093924-8111-0E57-90A2-9272DA022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491CA6-8AE1-6A9B-CAD5-BDBF494DBB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D800F0-E257-19AD-C1A3-6ECD850171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6EC4D-9EFF-4C1C-9429-7C1F130E5278}" type="datetimeFigureOut">
              <a:rPr lang="en-GB" smtClean="0"/>
              <a:t>18/11/2022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35A844-68C3-A36F-F2DD-B1566B280F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8D1C48-1D2B-3B0A-A594-CE63D34573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155C3-CCB7-403A-ADF8-2D9CEF4DA7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82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feed1@nottingham.ac.uk" TargetMode="External"/><Relationship Id="rId3" Type="http://schemas.openxmlformats.org/officeDocument/2006/relationships/hyperlink" Target="https://docs.google.com/forms/d/e/1FAIpQLScv5XTwVbbRNXhru1jDU70u1bE8xw3UaHW2XCoYmQ4FIXgcvQ/viewform" TargetMode="External"/><Relationship Id="rId7" Type="http://schemas.openxmlformats.org/officeDocument/2006/relationships/hyperlink" Target="https://www.nihr.ac.uk/health-and-care-professionals/career-development/applying-to-be-an-associate-principal-investigator.ht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://www.feed1.ac.uk/" TargetMode="External"/><Relationship Id="rId10" Type="http://schemas.openxmlformats.org/officeDocument/2006/relationships/image" Target="../media/image4.png"/><Relationship Id="rId4" Type="http://schemas.openxmlformats.org/officeDocument/2006/relationships/hyperlink" Target="https://id.nihr.ac.uk/authenticationendpoint/login.do?RelayState=ss%3Amem%3Ab4edaccf8abb0d96ff1fa3a36f21749c86d828ddfbd9e0fb2b95b409652e2cea&amp;commonAuthCallerPath=%2Fsamlsso&amp;forceAuth=false&amp;passiveAuth=false&amp;tenantDomain=carbon.super&amp;sessionDataKey=f111790a-c6dd-491e-bb91-d4810a8da358&amp;relyingParty=learn.nihr.ac.uk&amp;type=samlsso&amp;sp=NIHR+Learn&amp;isSaaSApp=false&amp;authenticators=GoogleOIDCAuthenticator%3AGoogle%3BAttributeBasedAuthenticator%3ALOCAL" TargetMode="External"/><Relationship Id="rId9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EED1 Trial (@Feed1Trial) / Twitter">
            <a:extLst>
              <a:ext uri="{FF2B5EF4-FFF2-40B4-BE49-F238E27FC236}">
                <a16:creationId xmlns:a16="http://schemas.microsoft.com/office/drawing/2014/main" id="{6C3D29FF-E29A-EB6C-1B01-1C51AB4F0C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434" y="306011"/>
            <a:ext cx="807965" cy="807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199B578-43F2-E3AD-4440-12A6EABC3537}"/>
              </a:ext>
            </a:extLst>
          </p:cNvPr>
          <p:cNvSpPr txBox="1"/>
          <p:nvPr/>
        </p:nvSpPr>
        <p:spPr>
          <a:xfrm>
            <a:off x="1641926" y="371730"/>
            <a:ext cx="59043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>
                <a:solidFill>
                  <a:srgbClr val="7030A0"/>
                </a:solidFill>
              </a:rPr>
              <a:t>FEED1 Associate PI Scheme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8FFEF4-0709-EF78-E813-BAC79415DDFA}"/>
              </a:ext>
            </a:extLst>
          </p:cNvPr>
          <p:cNvSpPr txBox="1"/>
          <p:nvPr/>
        </p:nvSpPr>
        <p:spPr>
          <a:xfrm>
            <a:off x="437384" y="2666130"/>
            <a:ext cx="5117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7030A0"/>
                </a:solidFill>
              </a:rPr>
              <a:t>2. Once your application has been approved, you will spend 6 months on the trial completing all tasks that are outlined on the NIHR checklist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D24B3CF-5CD5-A2E1-B743-3B00074CCDAC}"/>
              </a:ext>
            </a:extLst>
          </p:cNvPr>
          <p:cNvSpPr txBox="1"/>
          <p:nvPr/>
        </p:nvSpPr>
        <p:spPr>
          <a:xfrm>
            <a:off x="452325" y="4256481"/>
            <a:ext cx="81276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In this 6 months, you will also be issued with access to the FEED1 systems and will be included in all relevant email circulations like trial updates, randomisation emails and screening log details.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467E853-E95A-5D52-D44B-AD56FEF24973}"/>
              </a:ext>
            </a:extLst>
          </p:cNvPr>
          <p:cNvSpPr txBox="1"/>
          <p:nvPr/>
        </p:nvSpPr>
        <p:spPr>
          <a:xfrm>
            <a:off x="437384" y="1559507"/>
            <a:ext cx="6382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7030A0"/>
                </a:solidFill>
              </a:rPr>
              <a:t>1. Register your interest online by completing this NIHR </a:t>
            </a:r>
            <a:r>
              <a:rPr lang="en-GB" b="1" dirty="0">
                <a:solidFill>
                  <a:srgbClr val="7030A0"/>
                </a:solidFill>
                <a:hlinkClick r:id="rId3"/>
              </a:rPr>
              <a:t>form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C18AC2-BFDE-FFEC-A402-CB218E4C0FFD}"/>
              </a:ext>
            </a:extLst>
          </p:cNvPr>
          <p:cNvSpPr txBox="1"/>
          <p:nvPr/>
        </p:nvSpPr>
        <p:spPr>
          <a:xfrm>
            <a:off x="437384" y="4841941"/>
            <a:ext cx="69981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7030A0"/>
                </a:solidFill>
              </a:rPr>
              <a:t>3. Once the scheme has finished, complete and submit your </a:t>
            </a:r>
            <a:r>
              <a:rPr lang="en-GB" b="1" u="sng" dirty="0">
                <a:solidFill>
                  <a:srgbClr val="7030A0"/>
                </a:solidFill>
              </a:rPr>
              <a:t>checklist</a:t>
            </a:r>
            <a:r>
              <a:rPr lang="en-GB" b="1" dirty="0">
                <a:solidFill>
                  <a:srgbClr val="7030A0"/>
                </a:solidFill>
              </a:rPr>
              <a:t> to be issued your certificate  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5919ED6-AB1F-B775-E452-7E5FD5EB4527}"/>
              </a:ext>
            </a:extLst>
          </p:cNvPr>
          <p:cNvSpPr txBox="1"/>
          <p:nvPr/>
        </p:nvSpPr>
        <p:spPr>
          <a:xfrm>
            <a:off x="468078" y="3668160"/>
            <a:ext cx="6182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You will be given your login details to </a:t>
            </a:r>
            <a:r>
              <a:rPr lang="en-GB" sz="1600" dirty="0">
                <a:hlinkClick r:id="rId4"/>
              </a:rPr>
              <a:t>NIHR learn </a:t>
            </a:r>
            <a:r>
              <a:rPr lang="en-GB" sz="1600" dirty="0"/>
              <a:t>where you can access this checklist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E0EDEC8-4D3C-5CE5-72B5-F63B616F90A2}"/>
              </a:ext>
            </a:extLst>
          </p:cNvPr>
          <p:cNvSpPr txBox="1"/>
          <p:nvPr/>
        </p:nvSpPr>
        <p:spPr>
          <a:xfrm>
            <a:off x="446050" y="2003359"/>
            <a:ext cx="63490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The NIHR will ensure that you have a supporting PI and we will get notified when you register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D207BDCE-2D86-BC63-DBAA-53723C55BB56}"/>
              </a:ext>
            </a:extLst>
          </p:cNvPr>
          <p:cNvSpPr/>
          <p:nvPr/>
        </p:nvSpPr>
        <p:spPr>
          <a:xfrm>
            <a:off x="9516418" y="4049247"/>
            <a:ext cx="2381152" cy="2374081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u="sng" dirty="0"/>
              <a:t>Key things to note: </a:t>
            </a:r>
          </a:p>
          <a:p>
            <a:pPr marL="285750" indent="-285750" algn="ctr">
              <a:buFontTx/>
              <a:buChar char="-"/>
            </a:pPr>
            <a:r>
              <a:rPr lang="en-GB" sz="1600" dirty="0"/>
              <a:t>You need to have an up to date GCP </a:t>
            </a:r>
          </a:p>
          <a:p>
            <a:pPr marL="285750" indent="-285750" algn="ctr">
              <a:buFontTx/>
              <a:buChar char="-"/>
            </a:pPr>
            <a:r>
              <a:rPr lang="en-GB" sz="1600" dirty="0"/>
              <a:t>There can only be one associate PI working on FEED1 at any one time </a:t>
            </a:r>
          </a:p>
          <a:p>
            <a:pPr marL="285750" indent="-285750" algn="ctr">
              <a:buFontTx/>
              <a:buChar char="-"/>
            </a:pPr>
            <a:r>
              <a:rPr lang="en-GB" sz="1600" dirty="0"/>
              <a:t>You cannot already be research funded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D7CAD28-27F1-6405-CB25-FB9B9A44145E}"/>
              </a:ext>
            </a:extLst>
          </p:cNvPr>
          <p:cNvSpPr txBox="1"/>
          <p:nvPr/>
        </p:nvSpPr>
        <p:spPr>
          <a:xfrm>
            <a:off x="10845303" y="505600"/>
            <a:ext cx="129190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100" dirty="0">
                <a:hlinkClick r:id="rId5"/>
              </a:rPr>
              <a:t>www.feed1.ac.uk</a:t>
            </a:r>
            <a:endParaRPr lang="en-GB" sz="11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2C0D5E8-09A3-E6CD-B78D-8B1336C25805}"/>
              </a:ext>
            </a:extLst>
          </p:cNvPr>
          <p:cNvSpPr txBox="1"/>
          <p:nvPr/>
        </p:nvSpPr>
        <p:spPr>
          <a:xfrm>
            <a:off x="10822971" y="359406"/>
            <a:ext cx="14277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i="1" dirty="0">
                <a:solidFill>
                  <a:srgbClr val="7030A0"/>
                </a:solidFill>
              </a:rPr>
              <a:t>Guidance document</a:t>
            </a:r>
          </a:p>
        </p:txBody>
      </p:sp>
      <p:pic>
        <p:nvPicPr>
          <p:cNvPr id="1026" name="Picture 2" descr="Home">
            <a:extLst>
              <a:ext uri="{FF2B5EF4-FFF2-40B4-BE49-F238E27FC236}">
                <a16:creationId xmlns:a16="http://schemas.microsoft.com/office/drawing/2014/main" id="{E25FA2F5-E7B2-2F77-E13D-182CE95EFE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3233" y="58723"/>
            <a:ext cx="933974" cy="355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F0BD286C-5F3C-9F50-5267-E1A529FE564A}"/>
              </a:ext>
            </a:extLst>
          </p:cNvPr>
          <p:cNvSpPr txBox="1"/>
          <p:nvPr/>
        </p:nvSpPr>
        <p:spPr>
          <a:xfrm>
            <a:off x="8079961" y="1624986"/>
            <a:ext cx="3665989" cy="646331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Click </a:t>
            </a:r>
            <a:r>
              <a:rPr lang="en-GB" dirty="0">
                <a:hlinkClick r:id="rId7"/>
              </a:rPr>
              <a:t>here</a:t>
            </a:r>
            <a:r>
              <a:rPr lang="en-GB" dirty="0"/>
              <a:t> to find out if the scheme is right for you and to find out more!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BAC21DC-583A-0F04-84B1-A273ACC052D3}"/>
              </a:ext>
            </a:extLst>
          </p:cNvPr>
          <p:cNvSpPr txBox="1"/>
          <p:nvPr/>
        </p:nvSpPr>
        <p:spPr>
          <a:xfrm>
            <a:off x="446050" y="5502716"/>
            <a:ext cx="68475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The checklist will need to be signed off by the PI and national study coordinator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1504B6F-B1E4-6C53-72B0-25EB4ABFA4D3}"/>
              </a:ext>
            </a:extLst>
          </p:cNvPr>
          <p:cNvSpPr txBox="1"/>
          <p:nvPr/>
        </p:nvSpPr>
        <p:spPr>
          <a:xfrm>
            <a:off x="6782103" y="6554133"/>
            <a:ext cx="54686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Please let us know if we can assist any further: </a:t>
            </a:r>
            <a:r>
              <a:rPr lang="en-GB" sz="1400" dirty="0">
                <a:hlinkClick r:id="rId8"/>
              </a:rPr>
              <a:t>feed1@nottingham.ac.uk</a:t>
            </a:r>
            <a:r>
              <a:rPr lang="en-GB" sz="1400" dirty="0"/>
              <a:t> 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5745BF1A-4D97-769E-F24B-459E80908F8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81399" y="6519445"/>
            <a:ext cx="338555" cy="338555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76D36ED4-E724-825E-3F03-A51C37FD613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554639" y="2797375"/>
            <a:ext cx="6582568" cy="792085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A6252FDE-8B2B-8ACE-C316-8FEA463BBB7C}"/>
              </a:ext>
            </a:extLst>
          </p:cNvPr>
          <p:cNvSpPr txBox="1"/>
          <p:nvPr/>
        </p:nvSpPr>
        <p:spPr>
          <a:xfrm>
            <a:off x="7214532" y="3589460"/>
            <a:ext cx="4882363" cy="261610"/>
          </a:xfrm>
          <a:prstGeom prst="rect">
            <a:avLst/>
          </a:prstGeom>
          <a:solidFill>
            <a:srgbClr val="EEE3FD"/>
          </a:solidFill>
        </p:spPr>
        <p:txBody>
          <a:bodyPr wrap="square" rtlCol="0">
            <a:spAutoFit/>
          </a:bodyPr>
          <a:lstStyle/>
          <a:p>
            <a:r>
              <a:rPr lang="en-GB" sz="1050" i="1" dirty="0"/>
              <a:t>Above is a list of trial tasks (from the delegation log) that you should be participating in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96B42E3C-1F95-94A6-4771-B8814574ADB2}"/>
              </a:ext>
            </a:extLst>
          </p:cNvPr>
          <p:cNvCxnSpPr>
            <a:cxnSpLocks/>
          </p:cNvCxnSpPr>
          <p:nvPr/>
        </p:nvCxnSpPr>
        <p:spPr>
          <a:xfrm flipH="1" flipV="1">
            <a:off x="5573514" y="2829518"/>
            <a:ext cx="406866" cy="159492"/>
          </a:xfrm>
          <a:prstGeom prst="line">
            <a:avLst/>
          </a:prstGeom>
          <a:ln w="317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735F5682-BDD7-924E-DDCA-E7EDA509416B}"/>
              </a:ext>
            </a:extLst>
          </p:cNvPr>
          <p:cNvCxnSpPr>
            <a:cxnSpLocks/>
          </p:cNvCxnSpPr>
          <p:nvPr/>
        </p:nvCxnSpPr>
        <p:spPr>
          <a:xfrm flipH="1">
            <a:off x="5573514" y="2833064"/>
            <a:ext cx="388961" cy="155946"/>
          </a:xfrm>
          <a:prstGeom prst="line">
            <a:avLst/>
          </a:prstGeom>
          <a:ln w="317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4751BA61-43D2-A908-C235-3CE6113FB5D6}"/>
              </a:ext>
            </a:extLst>
          </p:cNvPr>
          <p:cNvSpPr txBox="1"/>
          <p:nvPr/>
        </p:nvSpPr>
        <p:spPr>
          <a:xfrm>
            <a:off x="468078" y="5907117"/>
            <a:ext cx="79448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In the following pages we provide some general advice on how you can complete the checklist</a:t>
            </a:r>
          </a:p>
        </p:txBody>
      </p:sp>
    </p:spTree>
    <p:extLst>
      <p:ext uri="{BB962C8B-B14F-4D97-AF65-F5344CB8AC3E}">
        <p14:creationId xmlns:p14="http://schemas.microsoft.com/office/powerpoint/2010/main" val="3650399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FEED1 Trial (@Feed1Trial) / Twitter">
            <a:extLst>
              <a:ext uri="{FF2B5EF4-FFF2-40B4-BE49-F238E27FC236}">
                <a16:creationId xmlns:a16="http://schemas.microsoft.com/office/drawing/2014/main" id="{1FA3647B-F851-BD8C-E95A-4A3CDCE005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33" y="328545"/>
            <a:ext cx="807965" cy="807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46EE42F-99F7-1D49-FF9A-521FFE7A9450}"/>
              </a:ext>
            </a:extLst>
          </p:cNvPr>
          <p:cNvSpPr txBox="1"/>
          <p:nvPr/>
        </p:nvSpPr>
        <p:spPr>
          <a:xfrm>
            <a:off x="1529385" y="359968"/>
            <a:ext cx="98022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rgbClr val="7030A0"/>
                </a:solidFill>
              </a:rPr>
              <a:t>FEED1 Associate PI Scheme: Guide to the Checklist</a:t>
            </a:r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CF8467F7-D70E-B236-B895-B566530EDF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804665"/>
              </p:ext>
            </p:extLst>
          </p:nvPr>
        </p:nvGraphicFramePr>
        <p:xfrm>
          <a:off x="1638104" y="1377932"/>
          <a:ext cx="9194020" cy="41129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97010">
                  <a:extLst>
                    <a:ext uri="{9D8B030D-6E8A-4147-A177-3AD203B41FA5}">
                      <a16:colId xmlns:a16="http://schemas.microsoft.com/office/drawing/2014/main" val="3230888482"/>
                    </a:ext>
                  </a:extLst>
                </a:gridCol>
                <a:gridCol w="4597010">
                  <a:extLst>
                    <a:ext uri="{9D8B030D-6E8A-4147-A177-3AD203B41FA5}">
                      <a16:colId xmlns:a16="http://schemas.microsoft.com/office/drawing/2014/main" val="2261189161"/>
                    </a:ext>
                  </a:extLst>
                </a:gridCol>
              </a:tblGrid>
              <a:tr h="418819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Team Activities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Examples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8530757"/>
                  </a:ext>
                </a:extLst>
              </a:tr>
              <a:tr h="585200">
                <a:tc>
                  <a:txBody>
                    <a:bodyPr/>
                    <a:lstStyle/>
                    <a:p>
                      <a:r>
                        <a:rPr lang="en-GB" sz="1600" dirty="0"/>
                        <a:t>Be a member of the site research team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On the training and delegation log for all activities (expect sign off’s)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090987"/>
                  </a:ext>
                </a:extLst>
              </a:tr>
              <a:tr h="1549058">
                <a:tc>
                  <a:txBody>
                    <a:bodyPr/>
                    <a:lstStyle/>
                    <a:p>
                      <a:r>
                        <a:rPr lang="en-GB" sz="1600" dirty="0"/>
                        <a:t>Disseminate the study to the local department/hospital or GP practice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This must include presentation at a departmental/practice meeting</a:t>
                      </a:r>
                    </a:p>
                    <a:p>
                      <a:r>
                        <a:rPr lang="en-GB" sz="1600" dirty="0"/>
                        <a:t>Promoting the study through posters in wards</a:t>
                      </a:r>
                    </a:p>
                    <a:p>
                      <a:r>
                        <a:rPr lang="en-GB" sz="1600" dirty="0"/>
                        <a:t>Speaking at lunchtime meetings </a:t>
                      </a:r>
                    </a:p>
                    <a:p>
                      <a:r>
                        <a:rPr lang="en-GB" sz="1600" dirty="0"/>
                        <a:t>One page hand-outs to disseminate </a:t>
                      </a:r>
                    </a:p>
                    <a:p>
                      <a:r>
                        <a:rPr lang="en-GB" sz="1600" dirty="0"/>
                        <a:t>Drop-in education session/Q&amp;A session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4695706"/>
                  </a:ext>
                </a:extLst>
              </a:tr>
              <a:tr h="1549058">
                <a:tc>
                  <a:txBody>
                    <a:bodyPr/>
                    <a:lstStyle/>
                    <a:p>
                      <a:r>
                        <a:rPr lang="en-GB" sz="1600" dirty="0"/>
                        <a:t>Regular engagement with the PI and the rest of the research team, to facilitate successful study delivery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Responding to data queries promptly </a:t>
                      </a:r>
                    </a:p>
                    <a:p>
                      <a:r>
                        <a:rPr lang="en-GB" sz="1600" dirty="0"/>
                        <a:t>Responding to monitoring queries promptly </a:t>
                      </a:r>
                    </a:p>
                    <a:p>
                      <a:r>
                        <a:rPr lang="en-GB" sz="1600" dirty="0"/>
                        <a:t>Team meetings to discuss strategies to improve recruitment / issues with data collection etc </a:t>
                      </a:r>
                    </a:p>
                    <a:p>
                      <a:r>
                        <a:rPr lang="en-GB" sz="1600" dirty="0"/>
                        <a:t>Develop initiatives for responding to issues promptly (e.g., team What’s app groups)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149464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2494776E-9CBD-66F1-EE0A-8BCF7A2BB9AC}"/>
              </a:ext>
            </a:extLst>
          </p:cNvPr>
          <p:cNvSpPr txBox="1"/>
          <p:nvPr/>
        </p:nvSpPr>
        <p:spPr>
          <a:xfrm>
            <a:off x="1654212" y="5654143"/>
            <a:ext cx="9165798" cy="707886"/>
          </a:xfrm>
          <a:prstGeom prst="rect">
            <a:avLst/>
          </a:prstGeom>
          <a:solidFill>
            <a:srgbClr val="C197C9"/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000" i="1" dirty="0"/>
              <a:t>Remember: You also need to keep a short monthly diary of research team meetings – including meetings with the PI, research delivery team etc</a:t>
            </a:r>
          </a:p>
        </p:txBody>
      </p:sp>
    </p:spTree>
    <p:extLst>
      <p:ext uri="{BB962C8B-B14F-4D97-AF65-F5344CB8AC3E}">
        <p14:creationId xmlns:p14="http://schemas.microsoft.com/office/powerpoint/2010/main" val="1575098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FEED1 Trial (@Feed1Trial) / Twitter">
            <a:extLst>
              <a:ext uri="{FF2B5EF4-FFF2-40B4-BE49-F238E27FC236}">
                <a16:creationId xmlns:a16="http://schemas.microsoft.com/office/drawing/2014/main" id="{1FA3647B-F851-BD8C-E95A-4A3CDCE005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539" y="367003"/>
            <a:ext cx="807965" cy="807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46EE42F-99F7-1D49-FF9A-521FFE7A9450}"/>
              </a:ext>
            </a:extLst>
          </p:cNvPr>
          <p:cNvSpPr txBox="1"/>
          <p:nvPr/>
        </p:nvSpPr>
        <p:spPr>
          <a:xfrm>
            <a:off x="1455225" y="359968"/>
            <a:ext cx="98022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rgbClr val="7030A0"/>
                </a:solidFill>
              </a:rPr>
              <a:t>FEED1 Associate PI Scheme: Guide to the Checklist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171520B5-2B1B-0083-3AED-3E67DCF51A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402806"/>
              </p:ext>
            </p:extLst>
          </p:nvPr>
        </p:nvGraphicFramePr>
        <p:xfrm>
          <a:off x="1346054" y="1330828"/>
          <a:ext cx="9911470" cy="50782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5735">
                  <a:extLst>
                    <a:ext uri="{9D8B030D-6E8A-4147-A177-3AD203B41FA5}">
                      <a16:colId xmlns:a16="http://schemas.microsoft.com/office/drawing/2014/main" val="3805231305"/>
                    </a:ext>
                  </a:extLst>
                </a:gridCol>
                <a:gridCol w="4955735">
                  <a:extLst>
                    <a:ext uri="{9D8B030D-6E8A-4147-A177-3AD203B41FA5}">
                      <a16:colId xmlns:a16="http://schemas.microsoft.com/office/drawing/2014/main" val="488611895"/>
                    </a:ext>
                  </a:extLst>
                </a:gridCol>
              </a:tblGrid>
              <a:tr h="386839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Team Activities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Examples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235668"/>
                  </a:ext>
                </a:extLst>
              </a:tr>
              <a:tr h="1208210">
                <a:tc>
                  <a:txBody>
                    <a:bodyPr/>
                    <a:lstStyle/>
                    <a:p>
                      <a:r>
                        <a:rPr lang="en-GB" sz="1600" dirty="0"/>
                        <a:t>Ensure that the delegation log is correctly completed for each member of the research team, particularly rotating junior doctors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Review of the delegation logs </a:t>
                      </a:r>
                    </a:p>
                    <a:p>
                      <a:r>
                        <a:rPr lang="en-GB" sz="1600" dirty="0"/>
                        <a:t>Supporting new staff on registering with the study/accessing training (contact trial team for a handout for setting up new staff if you don’t have this)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7226501"/>
                  </a:ext>
                </a:extLst>
              </a:tr>
              <a:tr h="985645">
                <a:tc>
                  <a:txBody>
                    <a:bodyPr/>
                    <a:lstStyle/>
                    <a:p>
                      <a:r>
                        <a:rPr lang="en-GB" sz="1600" dirty="0"/>
                        <a:t>Ensure that every member of the research team has up to date GCP training and has supplied this certificate and a signed CV to the research delivery team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Arrange initial meeting/support with a checklist for new team members, provide them with trail contact details – see also point above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3388015"/>
                  </a:ext>
                </a:extLst>
              </a:tr>
              <a:tr h="1430775">
                <a:tc>
                  <a:txBody>
                    <a:bodyPr/>
                    <a:lstStyle/>
                    <a:p>
                      <a:r>
                        <a:rPr lang="en-GB" sz="1600" dirty="0"/>
                        <a:t>Educating staff on trial procedures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See points above – also </a:t>
                      </a:r>
                    </a:p>
                    <a:p>
                      <a:r>
                        <a:rPr lang="en-GB" sz="1600" dirty="0"/>
                        <a:t>Arrange support groups/informal chats</a:t>
                      </a:r>
                    </a:p>
                    <a:p>
                      <a:r>
                        <a:rPr lang="en-GB" sz="1600" dirty="0"/>
                        <a:t>Provide training session/role play for consenting a mother</a:t>
                      </a:r>
                    </a:p>
                    <a:p>
                      <a:r>
                        <a:rPr lang="en-GB" sz="1600" dirty="0"/>
                        <a:t>Walk through of randomising using the dummy investigator site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6935766"/>
                  </a:ext>
                </a:extLst>
              </a:tr>
              <a:tr h="763080">
                <a:tc>
                  <a:txBody>
                    <a:bodyPr/>
                    <a:lstStyle/>
                    <a:p>
                      <a:r>
                        <a:rPr lang="en-GB" sz="1600" dirty="0"/>
                        <a:t>Perform regular checks by reviewing screening logs to ensure that appropriate patients are screened for inclusion and recruited to the study.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Review screening logs</a:t>
                      </a:r>
                    </a:p>
                    <a:p>
                      <a:r>
                        <a:rPr lang="en-GB" sz="1600" dirty="0"/>
                        <a:t>Identify patients </a:t>
                      </a:r>
                    </a:p>
                    <a:p>
                      <a:r>
                        <a:rPr lang="en-GB" sz="1600" dirty="0"/>
                        <a:t>Input data into monthly screening logs</a:t>
                      </a:r>
                    </a:p>
                    <a:p>
                      <a:r>
                        <a:rPr lang="en-GB" sz="1600" dirty="0"/>
                        <a:t>Consider strategies to ensure all patients are screened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1872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2729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FEED1 Trial (@Feed1Trial) / Twitter">
            <a:extLst>
              <a:ext uri="{FF2B5EF4-FFF2-40B4-BE49-F238E27FC236}">
                <a16:creationId xmlns:a16="http://schemas.microsoft.com/office/drawing/2014/main" id="{1FA3647B-F851-BD8C-E95A-4A3CDCE005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539" y="367003"/>
            <a:ext cx="807965" cy="807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46EE42F-99F7-1D49-FF9A-521FFE7A9450}"/>
              </a:ext>
            </a:extLst>
          </p:cNvPr>
          <p:cNvSpPr txBox="1"/>
          <p:nvPr/>
        </p:nvSpPr>
        <p:spPr>
          <a:xfrm>
            <a:off x="1455225" y="359968"/>
            <a:ext cx="98022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rgbClr val="7030A0"/>
                </a:solidFill>
              </a:rPr>
              <a:t>FEED1 Associate PI Scheme: Guide to the Checklist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4BAA7DA-1B59-A429-EEB7-162C1351FB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0382178"/>
              </p:ext>
            </p:extLst>
          </p:nvPr>
        </p:nvGraphicFramePr>
        <p:xfrm>
          <a:off x="1496343" y="1259635"/>
          <a:ext cx="9490008" cy="119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45004">
                  <a:extLst>
                    <a:ext uri="{9D8B030D-6E8A-4147-A177-3AD203B41FA5}">
                      <a16:colId xmlns:a16="http://schemas.microsoft.com/office/drawing/2014/main" val="1252527219"/>
                    </a:ext>
                  </a:extLst>
                </a:gridCol>
                <a:gridCol w="4745004">
                  <a:extLst>
                    <a:ext uri="{9D8B030D-6E8A-4147-A177-3AD203B41FA5}">
                      <a16:colId xmlns:a16="http://schemas.microsoft.com/office/drawing/2014/main" val="25257078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Patient Related Activities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Examples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497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Be personally involved in the recruitment, consenting and/or follow-up of a defined number of patients.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Screening </a:t>
                      </a:r>
                    </a:p>
                    <a:p>
                      <a:r>
                        <a:rPr lang="en-GB" sz="1600" dirty="0"/>
                        <a:t>Assent </a:t>
                      </a:r>
                    </a:p>
                    <a:p>
                      <a:r>
                        <a:rPr lang="en-GB" sz="1600" dirty="0"/>
                        <a:t>Consent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9639604"/>
                  </a:ext>
                </a:extLst>
              </a:tr>
            </a:tbl>
          </a:graphicData>
        </a:graphic>
      </p:graphicFrame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417942C-22B3-0E35-F79B-659630907E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68503"/>
              </p:ext>
            </p:extLst>
          </p:nvPr>
        </p:nvGraphicFramePr>
        <p:xfrm>
          <a:off x="1538676" y="2810282"/>
          <a:ext cx="9478960" cy="283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39480">
                  <a:extLst>
                    <a:ext uri="{9D8B030D-6E8A-4147-A177-3AD203B41FA5}">
                      <a16:colId xmlns:a16="http://schemas.microsoft.com/office/drawing/2014/main" val="178560994"/>
                    </a:ext>
                  </a:extLst>
                </a:gridCol>
                <a:gridCol w="4739480">
                  <a:extLst>
                    <a:ext uri="{9D8B030D-6E8A-4147-A177-3AD203B41FA5}">
                      <a16:colId xmlns:a16="http://schemas.microsoft.com/office/drawing/2014/main" val="9156958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Additional Activities (not essential)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Examples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6146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Be involved in a variety of additional study-related activities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interacting with Nottingham Clinical Trials Unit/ Clinical Research Network </a:t>
                      </a:r>
                    </a:p>
                    <a:p>
                      <a:r>
                        <a:rPr lang="en-GB" sz="1600" dirty="0"/>
                        <a:t>Deputising for the PI at investigator or local CRN trial-specific meetings</a:t>
                      </a:r>
                    </a:p>
                    <a:p>
                      <a:r>
                        <a:rPr lang="en-GB" sz="1600" dirty="0"/>
                        <a:t>Collaborating with Associate PIs at other centres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7117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Please document any Patient and Public Involvement (PPI) activities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Making study information accessible </a:t>
                      </a:r>
                    </a:p>
                    <a:p>
                      <a:r>
                        <a:rPr lang="en-GB" sz="1600" dirty="0"/>
                        <a:t>Raising awareness of the study to parents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98182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Please document any involvement in Trial Management Group meetings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Not necessary, but welcome to contact the study team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09028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7052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e79cac3-9653-4420-8e56-4a35c38c7e0d" xsi:nil="true"/>
    <lcf76f155ced4ddcb4097134ff3c332f xmlns="414ac9d3-8dff-4401-8802-bf1340948938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3B70068B1E58428D00F188DA214D2E" ma:contentTypeVersion="14" ma:contentTypeDescription="Create a new document." ma:contentTypeScope="" ma:versionID="6b24c8ce78dee399c3e95f4e3673ad4c">
  <xsd:schema xmlns:xsd="http://www.w3.org/2001/XMLSchema" xmlns:xs="http://www.w3.org/2001/XMLSchema" xmlns:p="http://schemas.microsoft.com/office/2006/metadata/properties" xmlns:ns2="414ac9d3-8dff-4401-8802-bf1340948938" xmlns:ns3="ae79cac3-9653-4420-8e56-4a35c38c7e0d" targetNamespace="http://schemas.microsoft.com/office/2006/metadata/properties" ma:root="true" ma:fieldsID="f911633979524a40e4198a1e3deab59f" ns2:_="" ns3:_="">
    <xsd:import namespace="414ac9d3-8dff-4401-8802-bf1340948938"/>
    <xsd:import namespace="ae79cac3-9653-4420-8e56-4a35c38c7e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4ac9d3-8dff-4401-8802-bf13409489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76624216-d583-4636-a04d-17921d6eaf6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79cac3-9653-4420-8e56-4a35c38c7e0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f2a22541-fa73-4bd1-814d-d2db9737a54b}" ma:internalName="TaxCatchAll" ma:showField="CatchAllData" ma:web="ae79cac3-9653-4420-8e56-4a35c38c7e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A43E5CD-3AC5-40B1-8252-26922A8CE6B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1564E5B-2167-43B2-AF24-0654A3434A70}">
  <ds:schemaRefs>
    <ds:schemaRef ds:uri="http://schemas.openxmlformats.org/package/2006/metadata/core-properties"/>
    <ds:schemaRef ds:uri="ae79cac3-9653-4420-8e56-4a35c38c7e0d"/>
    <ds:schemaRef ds:uri="http://purl.org/dc/dcmitype/"/>
    <ds:schemaRef ds:uri="414ac9d3-8dff-4401-8802-bf1340948938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2E6B49A4-F4B2-4EE6-82CD-964AD1704F9A}"/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752</Words>
  <Application>Microsoft Office PowerPoint</Application>
  <PresentationFormat>Widescreen</PresentationFormat>
  <Paragraphs>73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Sophie Hall</dc:creator>
  <cp:lastModifiedBy>Sophie Hall (staff)</cp:lastModifiedBy>
  <cp:revision>15</cp:revision>
  <dcterms:created xsi:type="dcterms:W3CDTF">2022-07-31T19:21:02Z</dcterms:created>
  <dcterms:modified xsi:type="dcterms:W3CDTF">2022-11-18T15:02:28Z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0x0101001D3B70068B1E58428D00F188DA214D2E</vt:lpwstr>
  </property>
</Properties>
</file>